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p:sldMasterIdLst>
    <p:sldMasterId id="2147483648" r:id="rId1"/>
    <p:sldMasterId id="2147483660" r:id="rId2"/>
    <p:sldMasterId id="2147483672" r:id="rId3"/>
  </p:sldMasterIdLst>
  <p:notesMasterIdLst>
    <p:notesMasterId r:id="rId51"/>
  </p:notesMasterIdLst>
  <p:sldIdLst>
    <p:sldId id="309" r:id="rId4"/>
    <p:sldId id="310" r:id="rId5"/>
    <p:sldId id="311" r:id="rId6"/>
    <p:sldId id="312" r:id="rId7"/>
    <p:sldId id="313" r:id="rId8"/>
    <p:sldId id="314" r:id="rId9"/>
    <p:sldId id="315" r:id="rId10"/>
    <p:sldId id="316" r:id="rId11"/>
    <p:sldId id="317" r:id="rId12"/>
    <p:sldId id="318" r:id="rId13"/>
    <p:sldId id="319" r:id="rId14"/>
    <p:sldId id="320" r:id="rId15"/>
    <p:sldId id="321" r:id="rId16"/>
    <p:sldId id="322" r:id="rId17"/>
    <p:sldId id="323" r:id="rId18"/>
    <p:sldId id="324" r:id="rId19"/>
    <p:sldId id="325" r:id="rId20"/>
    <p:sldId id="326" r:id="rId21"/>
    <p:sldId id="327" r:id="rId22"/>
    <p:sldId id="328" r:id="rId23"/>
    <p:sldId id="329"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 id="343" r:id="rId38"/>
    <p:sldId id="344" r:id="rId39"/>
    <p:sldId id="345" r:id="rId40"/>
    <p:sldId id="346" r:id="rId41"/>
    <p:sldId id="347" r:id="rId42"/>
    <p:sldId id="348" r:id="rId43"/>
    <p:sldId id="349" r:id="rId44"/>
    <p:sldId id="350" r:id="rId45"/>
    <p:sldId id="351" r:id="rId46"/>
    <p:sldId id="352" r:id="rId47"/>
    <p:sldId id="353" r:id="rId48"/>
    <p:sldId id="354" r:id="rId49"/>
    <p:sldId id="356" r:id="rId50"/>
  </p:sldIdLst>
  <p:sldSz cx="18288000" cy="10287000"/>
  <p:notesSz cx="6858000" cy="9144000"/>
  <p:embeddedFontLst>
    <p:embeddedFont>
      <p:font typeface="Aloja" panose="020B0604020202020204" charset="0"/>
      <p:regular r:id="rId52"/>
    </p:embeddedFont>
    <p:embeddedFont>
      <p:font typeface="Bobby Jones Condensed Soft" panose="020B0604020202020204" charset="0"/>
      <p:regular r:id="rId53"/>
    </p:embeddedFont>
    <p:embeddedFont>
      <p:font typeface="Open Sans" panose="020B0606030504020204" pitchFamily="34" charset="0"/>
      <p:regular r:id="rId54"/>
      <p:bold r:id="rId55"/>
      <p:italic r:id="rId56"/>
      <p:boldItalic r:id="rId57"/>
    </p:embeddedFont>
    <p:embeddedFont>
      <p:font typeface="Open Sans Bold" panose="020B0806030504020204" pitchFamily="34" charset="0"/>
      <p:regular r:id="rId58"/>
      <p:bold r:id="rId59"/>
    </p:embeddedFont>
    <p:embeddedFont>
      <p:font typeface="Roboto Condensed" panose="02000000000000000000" pitchFamily="2" charset="0"/>
      <p:regular r:id="rId60"/>
      <p:bold r:id="rId61"/>
      <p:italic r:id="rId62"/>
      <p:boldItalic r:id="rId63"/>
    </p:embeddedFont>
    <p:embeddedFont>
      <p:font typeface="Roboto Condensed Bold" panose="02000000000000000000" pitchFamily="2" charset="0"/>
      <p:regular r:id="rId64"/>
      <p:bold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000000"/>
          </p15:clr>
        </p15:guide>
        <p15:guide id="2" pos="2880">
          <p15:clr>
            <a:srgbClr val="000000"/>
          </p15:clr>
        </p15:guide>
      </p15:sldGuideLst>
    </p:ext>
    <p:ext uri="GoogleSlidesCustomDataVersion2">
      <go:slidesCustomData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xmlns="" r:id="rId124" roundtripDataSignature="AMtx7mjtMk1mHwKUDZmy0hwknGI+xwBCe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1"/>
    </p:ext>
    <p:ext uri="{D31A062A-798A-4329-ABDD-BBA856620510}">
      <p14:defaultImageDpi xmlns:p14="http://schemas.microsoft.com/office/powerpoint/2010/main" val="96"/>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FCAF3C-5653-3C1B-64D9-BE8470C77D3C}" v="29" dt="2025-11-11T09:16:32.001"/>
    <p1510:client id="{FC57EA99-EBC7-E8EB-84BF-E1AABDFC6672}" v="683" dt="2025-11-10T14:51:18.69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3" d="100"/>
          <a:sy n="63" d="100"/>
        </p:scale>
        <p:origin x="1116" y="9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3.xml"/><Relationship Id="rId21" Type="http://schemas.openxmlformats.org/officeDocument/2006/relationships/slide" Target="slides/slide18.xml"/><Relationship Id="rId42" Type="http://schemas.openxmlformats.org/officeDocument/2006/relationships/slide" Target="slides/slide39.xml"/><Relationship Id="rId47" Type="http://schemas.openxmlformats.org/officeDocument/2006/relationships/slide" Target="slides/slide44.xml"/><Relationship Id="rId63" Type="http://schemas.openxmlformats.org/officeDocument/2006/relationships/font" Target="fonts/font12.fntdata"/><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font" Target="fonts/font2.fntdata"/><Relationship Id="rId58" Type="http://schemas.openxmlformats.org/officeDocument/2006/relationships/font" Target="fonts/font7.fntdata"/><Relationship Id="rId128" Type="http://schemas.openxmlformats.org/officeDocument/2006/relationships/tableStyles" Target="tableStyles.xml"/><Relationship Id="rId5" Type="http://schemas.openxmlformats.org/officeDocument/2006/relationships/slide" Target="slides/slide2.xml"/><Relationship Id="rId61" Type="http://schemas.openxmlformats.org/officeDocument/2006/relationships/font" Target="fonts/font10.fntdata"/><Relationship Id="rId19" Type="http://schemas.openxmlformats.org/officeDocument/2006/relationships/slide" Target="slides/slide1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font" Target="fonts/font5.fntdata"/><Relationship Id="rId64" Type="http://schemas.openxmlformats.org/officeDocument/2006/relationships/font" Target="fonts/font13.fntdata"/><Relationship Id="rId12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notesMaster" Target="notesMasters/notesMaster1.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font" Target="fonts/font8.fntdata"/><Relationship Id="rId124" Type="http://customschemas.google.com/relationships/presentationmetadata" Target="metadata"/><Relationship Id="rId129" Type="http://schemas.microsoft.com/office/2016/11/relationships/changesInfo" Target="changesInfos/changesInfo1.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font" Target="fonts/font3.fntdata"/><Relationship Id="rId62" Type="http://schemas.openxmlformats.org/officeDocument/2006/relationships/font" Target="fonts/font11.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font" Target="fonts/font6.fntdata"/><Relationship Id="rId12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font" Target="fonts/font1.fntdata"/><Relationship Id="rId60" Type="http://schemas.openxmlformats.org/officeDocument/2006/relationships/font" Target="fonts/font9.fntdata"/><Relationship Id="rId65" Type="http://schemas.openxmlformats.org/officeDocument/2006/relationships/font" Target="fonts/font14.fntdata"/><Relationship Id="rId130" Type="http://schemas.microsoft.com/office/2015/10/relationships/revisionInfo" Target="revisionInfo.xml"/><Relationship Id="rId4" Type="http://schemas.openxmlformats.org/officeDocument/2006/relationships/slide" Target="slides/slide1.xml"/><Relationship Id="rId9" Type="http://schemas.openxmlformats.org/officeDocument/2006/relationships/slide" Target="slides/slide6.xml"/><Relationship Id="rId13" Type="http://schemas.openxmlformats.org/officeDocument/2006/relationships/slide" Target="slides/slide10.xml"/><Relationship Id="rId18" Type="http://schemas.openxmlformats.org/officeDocument/2006/relationships/slide" Target="slides/slide15.xml"/><Relationship Id="rId39" Type="http://schemas.openxmlformats.org/officeDocument/2006/relationships/slide" Target="slides/slide36.xml"/><Relationship Id="rId34" Type="http://schemas.openxmlformats.org/officeDocument/2006/relationships/slide" Target="slides/slide31.xml"/><Relationship Id="rId50" Type="http://schemas.openxmlformats.org/officeDocument/2006/relationships/slide" Target="slides/slide47.xml"/><Relationship Id="rId55" Type="http://schemas.openxmlformats.org/officeDocument/2006/relationships/font" Target="fonts/font4.fntdata"/><Relationship Id="rId125"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RYZHEVSKA, Oleksandra" userId="S::stryzhevskao@who.int::7390fdbd-f713-4b5c-94a0-4ca859e69a14" providerId="AD" clId="Web-{FC57EA99-EBC7-E8EB-84BF-E1AABDFC6672}"/>
    <pc:docChg chg="modSld">
      <pc:chgData name="STRYZHEVSKA, Oleksandra" userId="S::stryzhevskao@who.int::7390fdbd-f713-4b5c-94a0-4ca859e69a14" providerId="AD" clId="Web-{FC57EA99-EBC7-E8EB-84BF-E1AABDFC6672}" dt="2025-11-10T14:51:18.691" v="359" actId="20577"/>
      <pc:docMkLst>
        <pc:docMk/>
      </pc:docMkLst>
      <pc:sldChg chg="modSp">
        <pc:chgData name="STRYZHEVSKA, Oleksandra" userId="S::stryzhevskao@who.int::7390fdbd-f713-4b5c-94a0-4ca859e69a14" providerId="AD" clId="Web-{FC57EA99-EBC7-E8EB-84BF-E1AABDFC6672}" dt="2025-11-10T12:54:56.197" v="4" actId="20577"/>
        <pc:sldMkLst>
          <pc:docMk/>
          <pc:sldMk cId="0" sldId="309"/>
        </pc:sldMkLst>
        <pc:spChg chg="mod">
          <ac:chgData name="STRYZHEVSKA, Oleksandra" userId="S::stryzhevskao@who.int::7390fdbd-f713-4b5c-94a0-4ca859e69a14" providerId="AD" clId="Web-{FC57EA99-EBC7-E8EB-84BF-E1AABDFC6672}" dt="2025-11-10T12:54:56.197" v="4" actId="20577"/>
          <ac:spMkLst>
            <pc:docMk/>
            <pc:sldMk cId="0" sldId="309"/>
            <ac:spMk id="2" creationId="{00000000-0000-0000-0000-000000000000}"/>
          </ac:spMkLst>
        </pc:spChg>
      </pc:sldChg>
      <pc:sldChg chg="modSp">
        <pc:chgData name="STRYZHEVSKA, Oleksandra" userId="S::stryzhevskao@who.int::7390fdbd-f713-4b5c-94a0-4ca859e69a14" providerId="AD" clId="Web-{FC57EA99-EBC7-E8EB-84BF-E1AABDFC6672}" dt="2025-11-10T12:55:49.309" v="18" actId="20577"/>
        <pc:sldMkLst>
          <pc:docMk/>
          <pc:sldMk cId="0" sldId="310"/>
        </pc:sldMkLst>
        <pc:spChg chg="mod">
          <ac:chgData name="STRYZHEVSKA, Oleksandra" userId="S::stryzhevskao@who.int::7390fdbd-f713-4b5c-94a0-4ca859e69a14" providerId="AD" clId="Web-{FC57EA99-EBC7-E8EB-84BF-E1AABDFC6672}" dt="2025-11-10T12:55:49.309" v="18" actId="20577"/>
          <ac:spMkLst>
            <pc:docMk/>
            <pc:sldMk cId="0" sldId="310"/>
            <ac:spMk id="4" creationId="{00000000-0000-0000-0000-000000000000}"/>
          </ac:spMkLst>
        </pc:spChg>
      </pc:sldChg>
      <pc:sldChg chg="modSp">
        <pc:chgData name="STRYZHEVSKA, Oleksandra" userId="S::stryzhevskao@who.int::7390fdbd-f713-4b5c-94a0-4ca859e69a14" providerId="AD" clId="Web-{FC57EA99-EBC7-E8EB-84BF-E1AABDFC6672}" dt="2025-11-10T13:08:07.157" v="38" actId="20577"/>
        <pc:sldMkLst>
          <pc:docMk/>
          <pc:sldMk cId="0" sldId="317"/>
        </pc:sldMkLst>
        <pc:spChg chg="mod">
          <ac:chgData name="STRYZHEVSKA, Oleksandra" userId="S::stryzhevskao@who.int::7390fdbd-f713-4b5c-94a0-4ca859e69a14" providerId="AD" clId="Web-{FC57EA99-EBC7-E8EB-84BF-E1AABDFC6672}" dt="2025-11-10T13:07:01.260" v="29" actId="20577"/>
          <ac:spMkLst>
            <pc:docMk/>
            <pc:sldMk cId="0" sldId="317"/>
            <ac:spMk id="32" creationId="{00000000-0000-0000-0000-000000000000}"/>
          </ac:spMkLst>
        </pc:spChg>
        <pc:spChg chg="mod">
          <ac:chgData name="STRYZHEVSKA, Oleksandra" userId="S::stryzhevskao@who.int::7390fdbd-f713-4b5c-94a0-4ca859e69a14" providerId="AD" clId="Web-{FC57EA99-EBC7-E8EB-84BF-E1AABDFC6672}" dt="2025-11-10T13:08:07.157" v="38" actId="20577"/>
          <ac:spMkLst>
            <pc:docMk/>
            <pc:sldMk cId="0" sldId="317"/>
            <ac:spMk id="34" creationId="{00000000-0000-0000-0000-000000000000}"/>
          </ac:spMkLst>
        </pc:spChg>
      </pc:sldChg>
      <pc:sldChg chg="modSp">
        <pc:chgData name="STRYZHEVSKA, Oleksandra" userId="S::stryzhevskao@who.int::7390fdbd-f713-4b5c-94a0-4ca859e69a14" providerId="AD" clId="Web-{FC57EA99-EBC7-E8EB-84BF-E1AABDFC6672}" dt="2025-11-10T13:15:23.050" v="42" actId="20577"/>
        <pc:sldMkLst>
          <pc:docMk/>
          <pc:sldMk cId="0" sldId="321"/>
        </pc:sldMkLst>
        <pc:spChg chg="mod">
          <ac:chgData name="STRYZHEVSKA, Oleksandra" userId="S::stryzhevskao@who.int::7390fdbd-f713-4b5c-94a0-4ca859e69a14" providerId="AD" clId="Web-{FC57EA99-EBC7-E8EB-84BF-E1AABDFC6672}" dt="2025-11-10T13:15:23.050" v="42" actId="20577"/>
          <ac:spMkLst>
            <pc:docMk/>
            <pc:sldMk cId="0" sldId="321"/>
            <ac:spMk id="5" creationId="{00000000-0000-0000-0000-000000000000}"/>
          </ac:spMkLst>
        </pc:spChg>
      </pc:sldChg>
      <pc:sldChg chg="modSp">
        <pc:chgData name="STRYZHEVSKA, Oleksandra" userId="S::stryzhevskao@who.int::7390fdbd-f713-4b5c-94a0-4ca859e69a14" providerId="AD" clId="Web-{FC57EA99-EBC7-E8EB-84BF-E1AABDFC6672}" dt="2025-11-10T13:17:26.538" v="51" actId="20577"/>
        <pc:sldMkLst>
          <pc:docMk/>
          <pc:sldMk cId="0" sldId="324"/>
        </pc:sldMkLst>
        <pc:spChg chg="mod">
          <ac:chgData name="STRYZHEVSKA, Oleksandra" userId="S::stryzhevskao@who.int::7390fdbd-f713-4b5c-94a0-4ca859e69a14" providerId="AD" clId="Web-{FC57EA99-EBC7-E8EB-84BF-E1AABDFC6672}" dt="2025-11-10T13:17:26.538" v="51" actId="20577"/>
          <ac:spMkLst>
            <pc:docMk/>
            <pc:sldMk cId="0" sldId="324"/>
            <ac:spMk id="3" creationId="{00000000-0000-0000-0000-000000000000}"/>
          </ac:spMkLst>
        </pc:spChg>
      </pc:sldChg>
      <pc:sldChg chg="modSp">
        <pc:chgData name="STRYZHEVSKA, Oleksandra" userId="S::stryzhevskao@who.int::7390fdbd-f713-4b5c-94a0-4ca859e69a14" providerId="AD" clId="Web-{FC57EA99-EBC7-E8EB-84BF-E1AABDFC6672}" dt="2025-11-10T13:19:06.321" v="72" actId="1076"/>
        <pc:sldMkLst>
          <pc:docMk/>
          <pc:sldMk cId="0" sldId="325"/>
        </pc:sldMkLst>
        <pc:spChg chg="mod">
          <ac:chgData name="STRYZHEVSKA, Oleksandra" userId="S::stryzhevskao@who.int::7390fdbd-f713-4b5c-94a0-4ca859e69a14" providerId="AD" clId="Web-{FC57EA99-EBC7-E8EB-84BF-E1AABDFC6672}" dt="2025-11-10T13:19:06.321" v="72" actId="1076"/>
          <ac:spMkLst>
            <pc:docMk/>
            <pc:sldMk cId="0" sldId="325"/>
            <ac:spMk id="5" creationId="{00000000-0000-0000-0000-000000000000}"/>
          </ac:spMkLst>
        </pc:spChg>
      </pc:sldChg>
      <pc:sldChg chg="modSp">
        <pc:chgData name="STRYZHEVSKA, Oleksandra" userId="S::stryzhevskao@who.int::7390fdbd-f713-4b5c-94a0-4ca859e69a14" providerId="AD" clId="Web-{FC57EA99-EBC7-E8EB-84BF-E1AABDFC6672}" dt="2025-11-10T14:20:32.021" v="97" actId="14100"/>
        <pc:sldMkLst>
          <pc:docMk/>
          <pc:sldMk cId="0" sldId="329"/>
        </pc:sldMkLst>
        <pc:spChg chg="mod">
          <ac:chgData name="STRYZHEVSKA, Oleksandra" userId="S::stryzhevskao@who.int::7390fdbd-f713-4b5c-94a0-4ca859e69a14" providerId="AD" clId="Web-{FC57EA99-EBC7-E8EB-84BF-E1AABDFC6672}" dt="2025-11-10T14:20:25.724" v="96" actId="20577"/>
          <ac:spMkLst>
            <pc:docMk/>
            <pc:sldMk cId="0" sldId="329"/>
            <ac:spMk id="2" creationId="{00000000-0000-0000-0000-000000000000}"/>
          </ac:spMkLst>
        </pc:spChg>
        <pc:spChg chg="mod">
          <ac:chgData name="STRYZHEVSKA, Oleksandra" userId="S::stryzhevskao@who.int::7390fdbd-f713-4b5c-94a0-4ca859e69a14" providerId="AD" clId="Web-{FC57EA99-EBC7-E8EB-84BF-E1AABDFC6672}" dt="2025-11-10T14:20:32.021" v="97" actId="14100"/>
          <ac:spMkLst>
            <pc:docMk/>
            <pc:sldMk cId="0" sldId="329"/>
            <ac:spMk id="3" creationId="{00000000-0000-0000-0000-000000000000}"/>
          </ac:spMkLst>
        </pc:spChg>
        <pc:spChg chg="mod">
          <ac:chgData name="STRYZHEVSKA, Oleksandra" userId="S::stryzhevskao@who.int::7390fdbd-f713-4b5c-94a0-4ca859e69a14" providerId="AD" clId="Web-{FC57EA99-EBC7-E8EB-84BF-E1AABDFC6672}" dt="2025-11-10T14:19:31.236" v="88" actId="20577"/>
          <ac:spMkLst>
            <pc:docMk/>
            <pc:sldMk cId="0" sldId="329"/>
            <ac:spMk id="4" creationId="{00000000-0000-0000-0000-000000000000}"/>
          </ac:spMkLst>
        </pc:spChg>
      </pc:sldChg>
      <pc:sldChg chg="modSp">
        <pc:chgData name="STRYZHEVSKA, Oleksandra" userId="S::stryzhevskao@who.int::7390fdbd-f713-4b5c-94a0-4ca859e69a14" providerId="AD" clId="Web-{FC57EA99-EBC7-E8EB-84BF-E1AABDFC6672}" dt="2025-11-10T14:22:34.121" v="118" actId="20577"/>
        <pc:sldMkLst>
          <pc:docMk/>
          <pc:sldMk cId="0" sldId="332"/>
        </pc:sldMkLst>
        <pc:spChg chg="mod">
          <ac:chgData name="STRYZHEVSKA, Oleksandra" userId="S::stryzhevskao@who.int::7390fdbd-f713-4b5c-94a0-4ca859e69a14" providerId="AD" clId="Web-{FC57EA99-EBC7-E8EB-84BF-E1AABDFC6672}" dt="2025-11-10T14:22:04.776" v="102" actId="20577"/>
          <ac:spMkLst>
            <pc:docMk/>
            <pc:sldMk cId="0" sldId="332"/>
            <ac:spMk id="11" creationId="{00000000-0000-0000-0000-000000000000}"/>
          </ac:spMkLst>
        </pc:spChg>
        <pc:spChg chg="mod">
          <ac:chgData name="STRYZHEVSKA, Oleksandra" userId="S::stryzhevskao@who.int::7390fdbd-f713-4b5c-94a0-4ca859e69a14" providerId="AD" clId="Web-{FC57EA99-EBC7-E8EB-84BF-E1AABDFC6672}" dt="2025-11-10T14:22:34.121" v="118" actId="20577"/>
          <ac:spMkLst>
            <pc:docMk/>
            <pc:sldMk cId="0" sldId="332"/>
            <ac:spMk id="16" creationId="{00000000-0000-0000-0000-000000000000}"/>
          </ac:spMkLst>
        </pc:spChg>
      </pc:sldChg>
      <pc:sldChg chg="modSp">
        <pc:chgData name="STRYZHEVSKA, Oleksandra" userId="S::stryzhevskao@who.int::7390fdbd-f713-4b5c-94a0-4ca859e69a14" providerId="AD" clId="Web-{FC57EA99-EBC7-E8EB-84BF-E1AABDFC6672}" dt="2025-11-10T14:28:22.755" v="140" actId="20577"/>
        <pc:sldMkLst>
          <pc:docMk/>
          <pc:sldMk cId="0" sldId="334"/>
        </pc:sldMkLst>
        <pc:spChg chg="mod">
          <ac:chgData name="STRYZHEVSKA, Oleksandra" userId="S::stryzhevskao@who.int::7390fdbd-f713-4b5c-94a0-4ca859e69a14" providerId="AD" clId="Web-{FC57EA99-EBC7-E8EB-84BF-E1AABDFC6672}" dt="2025-11-10T14:28:22.755" v="140" actId="20577"/>
          <ac:spMkLst>
            <pc:docMk/>
            <pc:sldMk cId="0" sldId="334"/>
            <ac:spMk id="12" creationId="{00000000-0000-0000-0000-000000000000}"/>
          </ac:spMkLst>
        </pc:spChg>
      </pc:sldChg>
      <pc:sldChg chg="modSp">
        <pc:chgData name="STRYZHEVSKA, Oleksandra" userId="S::stryzhevskao@who.int::7390fdbd-f713-4b5c-94a0-4ca859e69a14" providerId="AD" clId="Web-{FC57EA99-EBC7-E8EB-84BF-E1AABDFC6672}" dt="2025-11-10T14:34:11.404" v="199" actId="20577"/>
        <pc:sldMkLst>
          <pc:docMk/>
          <pc:sldMk cId="0" sldId="336"/>
        </pc:sldMkLst>
        <pc:spChg chg="mod">
          <ac:chgData name="STRYZHEVSKA, Oleksandra" userId="S::stryzhevskao@who.int::7390fdbd-f713-4b5c-94a0-4ca859e69a14" providerId="AD" clId="Web-{FC57EA99-EBC7-E8EB-84BF-E1AABDFC6672}" dt="2025-11-10T14:31:03.541" v="145" actId="20577"/>
          <ac:spMkLst>
            <pc:docMk/>
            <pc:sldMk cId="0" sldId="336"/>
            <ac:spMk id="8" creationId="{00000000-0000-0000-0000-000000000000}"/>
          </ac:spMkLst>
        </pc:spChg>
        <pc:spChg chg="mod">
          <ac:chgData name="STRYZHEVSKA, Oleksandra" userId="S::stryzhevskao@who.int::7390fdbd-f713-4b5c-94a0-4ca859e69a14" providerId="AD" clId="Web-{FC57EA99-EBC7-E8EB-84BF-E1AABDFC6672}" dt="2025-11-10T14:33:21.294" v="173" actId="20577"/>
          <ac:spMkLst>
            <pc:docMk/>
            <pc:sldMk cId="0" sldId="336"/>
            <ac:spMk id="13" creationId="{00000000-0000-0000-0000-000000000000}"/>
          </ac:spMkLst>
        </pc:spChg>
        <pc:spChg chg="mod">
          <ac:chgData name="STRYZHEVSKA, Oleksandra" userId="S::stryzhevskao@who.int::7390fdbd-f713-4b5c-94a0-4ca859e69a14" providerId="AD" clId="Web-{FC57EA99-EBC7-E8EB-84BF-E1AABDFC6672}" dt="2025-11-10T14:34:11.404" v="199" actId="20577"/>
          <ac:spMkLst>
            <pc:docMk/>
            <pc:sldMk cId="0" sldId="336"/>
            <ac:spMk id="18" creationId="{00000000-0000-0000-0000-000000000000}"/>
          </ac:spMkLst>
        </pc:spChg>
      </pc:sldChg>
      <pc:sldChg chg="delSp modSp">
        <pc:chgData name="STRYZHEVSKA, Oleksandra" userId="S::stryzhevskao@who.int::7390fdbd-f713-4b5c-94a0-4ca859e69a14" providerId="AD" clId="Web-{FC57EA99-EBC7-E8EB-84BF-E1AABDFC6672}" dt="2025-11-10T14:35:02.065" v="216" actId="20577"/>
        <pc:sldMkLst>
          <pc:docMk/>
          <pc:sldMk cId="0" sldId="337"/>
        </pc:sldMkLst>
        <pc:spChg chg="del topLvl">
          <ac:chgData name="STRYZHEVSKA, Oleksandra" userId="S::stryzhevskao@who.int::7390fdbd-f713-4b5c-94a0-4ca859e69a14" providerId="AD" clId="Web-{FC57EA99-EBC7-E8EB-84BF-E1AABDFC6672}" dt="2025-11-10T14:34:33.375" v="206"/>
          <ac:spMkLst>
            <pc:docMk/>
            <pc:sldMk cId="0" sldId="337"/>
            <ac:spMk id="7" creationId="{00000000-0000-0000-0000-000000000000}"/>
          </ac:spMkLst>
        </pc:spChg>
        <pc:spChg chg="del topLvl">
          <ac:chgData name="STRYZHEVSKA, Oleksandra" userId="S::stryzhevskao@who.int::7390fdbd-f713-4b5c-94a0-4ca859e69a14" providerId="AD" clId="Web-{FC57EA99-EBC7-E8EB-84BF-E1AABDFC6672}" dt="2025-11-10T14:34:35" v="207"/>
          <ac:spMkLst>
            <pc:docMk/>
            <pc:sldMk cId="0" sldId="337"/>
            <ac:spMk id="8" creationId="{00000000-0000-0000-0000-000000000000}"/>
          </ac:spMkLst>
        </pc:spChg>
        <pc:spChg chg="mod">
          <ac:chgData name="STRYZHEVSKA, Oleksandra" userId="S::stryzhevskao@who.int::7390fdbd-f713-4b5c-94a0-4ca859e69a14" providerId="AD" clId="Web-{FC57EA99-EBC7-E8EB-84BF-E1AABDFC6672}" dt="2025-11-10T14:34:32.640" v="205" actId="20577"/>
          <ac:spMkLst>
            <pc:docMk/>
            <pc:sldMk cId="0" sldId="337"/>
            <ac:spMk id="13" creationId="{00000000-0000-0000-0000-000000000000}"/>
          </ac:spMkLst>
        </pc:spChg>
        <pc:spChg chg="mod">
          <ac:chgData name="STRYZHEVSKA, Oleksandra" userId="S::stryzhevskao@who.int::7390fdbd-f713-4b5c-94a0-4ca859e69a14" providerId="AD" clId="Web-{FC57EA99-EBC7-E8EB-84BF-E1AABDFC6672}" dt="2025-11-10T14:35:02.065" v="216" actId="20577"/>
          <ac:spMkLst>
            <pc:docMk/>
            <pc:sldMk cId="0" sldId="337"/>
            <ac:spMk id="14" creationId="{00000000-0000-0000-0000-000000000000}"/>
          </ac:spMkLst>
        </pc:spChg>
        <pc:grpChg chg="del">
          <ac:chgData name="STRYZHEVSKA, Oleksandra" userId="S::stryzhevskao@who.int::7390fdbd-f713-4b5c-94a0-4ca859e69a14" providerId="AD" clId="Web-{FC57EA99-EBC7-E8EB-84BF-E1AABDFC6672}" dt="2025-11-10T14:34:33.375" v="206"/>
          <ac:grpSpMkLst>
            <pc:docMk/>
            <pc:sldMk cId="0" sldId="337"/>
            <ac:grpSpMk id="6" creationId="{00000000-0000-0000-0000-000000000000}"/>
          </ac:grpSpMkLst>
        </pc:grpChg>
      </pc:sldChg>
      <pc:sldChg chg="modSp">
        <pc:chgData name="STRYZHEVSKA, Oleksandra" userId="S::stryzhevskao@who.int::7390fdbd-f713-4b5c-94a0-4ca859e69a14" providerId="AD" clId="Web-{FC57EA99-EBC7-E8EB-84BF-E1AABDFC6672}" dt="2025-11-10T14:37:07.574" v="243" actId="20577"/>
        <pc:sldMkLst>
          <pc:docMk/>
          <pc:sldMk cId="0" sldId="338"/>
        </pc:sldMkLst>
        <pc:spChg chg="mod">
          <ac:chgData name="STRYZHEVSKA, Oleksandra" userId="S::stryzhevskao@who.int::7390fdbd-f713-4b5c-94a0-4ca859e69a14" providerId="AD" clId="Web-{FC57EA99-EBC7-E8EB-84BF-E1AABDFC6672}" dt="2025-11-10T14:37:07.574" v="243" actId="20577"/>
          <ac:spMkLst>
            <pc:docMk/>
            <pc:sldMk cId="0" sldId="338"/>
            <ac:spMk id="14" creationId="{00000000-0000-0000-0000-000000000000}"/>
          </ac:spMkLst>
        </pc:spChg>
      </pc:sldChg>
      <pc:sldChg chg="modSp">
        <pc:chgData name="STRYZHEVSKA, Oleksandra" userId="S::stryzhevskao@who.int::7390fdbd-f713-4b5c-94a0-4ca859e69a14" providerId="AD" clId="Web-{FC57EA99-EBC7-E8EB-84BF-E1AABDFC6672}" dt="2025-11-10T14:39:33.346" v="264" actId="20577"/>
        <pc:sldMkLst>
          <pc:docMk/>
          <pc:sldMk cId="0" sldId="339"/>
        </pc:sldMkLst>
        <pc:spChg chg="mod">
          <ac:chgData name="STRYZHEVSKA, Oleksandra" userId="S::stryzhevskao@who.int::7390fdbd-f713-4b5c-94a0-4ca859e69a14" providerId="AD" clId="Web-{FC57EA99-EBC7-E8EB-84BF-E1AABDFC6672}" dt="2025-11-10T14:39:33.346" v="264" actId="20577"/>
          <ac:spMkLst>
            <pc:docMk/>
            <pc:sldMk cId="0" sldId="339"/>
            <ac:spMk id="13" creationId="{00000000-0000-0000-0000-000000000000}"/>
          </ac:spMkLst>
        </pc:spChg>
      </pc:sldChg>
      <pc:sldChg chg="modSp">
        <pc:chgData name="STRYZHEVSKA, Oleksandra" userId="S::stryzhevskao@who.int::7390fdbd-f713-4b5c-94a0-4ca859e69a14" providerId="AD" clId="Web-{FC57EA99-EBC7-E8EB-84BF-E1AABDFC6672}" dt="2025-11-10T14:40:39.973" v="284" actId="20577"/>
        <pc:sldMkLst>
          <pc:docMk/>
          <pc:sldMk cId="0" sldId="340"/>
        </pc:sldMkLst>
        <pc:spChg chg="mod">
          <ac:chgData name="STRYZHEVSKA, Oleksandra" userId="S::stryzhevskao@who.int::7390fdbd-f713-4b5c-94a0-4ca859e69a14" providerId="AD" clId="Web-{FC57EA99-EBC7-E8EB-84BF-E1AABDFC6672}" dt="2025-11-10T14:39:56.456" v="273" actId="20577"/>
          <ac:spMkLst>
            <pc:docMk/>
            <pc:sldMk cId="0" sldId="340"/>
            <ac:spMk id="8" creationId="{00000000-0000-0000-0000-000000000000}"/>
          </ac:spMkLst>
        </pc:spChg>
        <pc:spChg chg="mod">
          <ac:chgData name="STRYZHEVSKA, Oleksandra" userId="S::stryzhevskao@who.int::7390fdbd-f713-4b5c-94a0-4ca859e69a14" providerId="AD" clId="Web-{FC57EA99-EBC7-E8EB-84BF-E1AABDFC6672}" dt="2025-11-10T14:40:39.973" v="284" actId="20577"/>
          <ac:spMkLst>
            <pc:docMk/>
            <pc:sldMk cId="0" sldId="340"/>
            <ac:spMk id="13" creationId="{00000000-0000-0000-0000-000000000000}"/>
          </ac:spMkLst>
        </pc:spChg>
      </pc:sldChg>
      <pc:sldChg chg="modSp">
        <pc:chgData name="STRYZHEVSKA, Oleksandra" userId="S::stryzhevskao@who.int::7390fdbd-f713-4b5c-94a0-4ca859e69a14" providerId="AD" clId="Web-{FC57EA99-EBC7-E8EB-84BF-E1AABDFC6672}" dt="2025-11-10T14:42:04.944" v="291" actId="20577"/>
        <pc:sldMkLst>
          <pc:docMk/>
          <pc:sldMk cId="0" sldId="341"/>
        </pc:sldMkLst>
        <pc:spChg chg="mod">
          <ac:chgData name="STRYZHEVSKA, Oleksandra" userId="S::stryzhevskao@who.int::7390fdbd-f713-4b5c-94a0-4ca859e69a14" providerId="AD" clId="Web-{FC57EA99-EBC7-E8EB-84BF-E1AABDFC6672}" dt="2025-11-10T14:42:04.944" v="291" actId="20577"/>
          <ac:spMkLst>
            <pc:docMk/>
            <pc:sldMk cId="0" sldId="341"/>
            <ac:spMk id="14" creationId="{00000000-0000-0000-0000-000000000000}"/>
          </ac:spMkLst>
        </pc:spChg>
      </pc:sldChg>
      <pc:sldChg chg="modSp">
        <pc:chgData name="STRYZHEVSKA, Oleksandra" userId="S::stryzhevskao@who.int::7390fdbd-f713-4b5c-94a0-4ca859e69a14" providerId="AD" clId="Web-{FC57EA99-EBC7-E8EB-84BF-E1AABDFC6672}" dt="2025-11-10T14:42:54.008" v="309" actId="20577"/>
        <pc:sldMkLst>
          <pc:docMk/>
          <pc:sldMk cId="0" sldId="342"/>
        </pc:sldMkLst>
        <pc:spChg chg="mod">
          <ac:chgData name="STRYZHEVSKA, Oleksandra" userId="S::stryzhevskao@who.int::7390fdbd-f713-4b5c-94a0-4ca859e69a14" providerId="AD" clId="Web-{FC57EA99-EBC7-E8EB-84BF-E1AABDFC6672}" dt="2025-11-10T14:42:54.008" v="309" actId="20577"/>
          <ac:spMkLst>
            <pc:docMk/>
            <pc:sldMk cId="0" sldId="342"/>
            <ac:spMk id="15" creationId="{00000000-0000-0000-0000-000000000000}"/>
          </ac:spMkLst>
        </pc:spChg>
      </pc:sldChg>
      <pc:sldChg chg="modSp">
        <pc:chgData name="STRYZHEVSKA, Oleksandra" userId="S::stryzhevskao@who.int::7390fdbd-f713-4b5c-94a0-4ca859e69a14" providerId="AD" clId="Web-{FC57EA99-EBC7-E8EB-84BF-E1AABDFC6672}" dt="2025-11-10T14:45:37.230" v="326" actId="20577"/>
        <pc:sldMkLst>
          <pc:docMk/>
          <pc:sldMk cId="0" sldId="344"/>
        </pc:sldMkLst>
        <pc:spChg chg="mod">
          <ac:chgData name="STRYZHEVSKA, Oleksandra" userId="S::stryzhevskao@who.int::7390fdbd-f713-4b5c-94a0-4ca859e69a14" providerId="AD" clId="Web-{FC57EA99-EBC7-E8EB-84BF-E1AABDFC6672}" dt="2025-11-10T14:45:20.933" v="317" actId="20577"/>
          <ac:spMkLst>
            <pc:docMk/>
            <pc:sldMk cId="0" sldId="344"/>
            <ac:spMk id="8" creationId="{00000000-0000-0000-0000-000000000000}"/>
          </ac:spMkLst>
        </pc:spChg>
        <pc:spChg chg="mod">
          <ac:chgData name="STRYZHEVSKA, Oleksandra" userId="S::stryzhevskao@who.int::7390fdbd-f713-4b5c-94a0-4ca859e69a14" providerId="AD" clId="Web-{FC57EA99-EBC7-E8EB-84BF-E1AABDFC6672}" dt="2025-11-10T14:45:37.230" v="326" actId="20577"/>
          <ac:spMkLst>
            <pc:docMk/>
            <pc:sldMk cId="0" sldId="344"/>
            <ac:spMk id="13" creationId="{00000000-0000-0000-0000-000000000000}"/>
          </ac:spMkLst>
        </pc:spChg>
      </pc:sldChg>
      <pc:sldChg chg="modSp">
        <pc:chgData name="STRYZHEVSKA, Oleksandra" userId="S::stryzhevskao@who.int::7390fdbd-f713-4b5c-94a0-4ca859e69a14" providerId="AD" clId="Web-{FC57EA99-EBC7-E8EB-84BF-E1AABDFC6672}" dt="2025-11-10T14:46:40.810" v="333" actId="20577"/>
        <pc:sldMkLst>
          <pc:docMk/>
          <pc:sldMk cId="0" sldId="345"/>
        </pc:sldMkLst>
        <pc:spChg chg="mod">
          <ac:chgData name="STRYZHEVSKA, Oleksandra" userId="S::stryzhevskao@who.int::7390fdbd-f713-4b5c-94a0-4ca859e69a14" providerId="AD" clId="Web-{FC57EA99-EBC7-E8EB-84BF-E1AABDFC6672}" dt="2025-11-10T14:46:40.810" v="333" actId="20577"/>
          <ac:spMkLst>
            <pc:docMk/>
            <pc:sldMk cId="0" sldId="345"/>
            <ac:spMk id="16" creationId="{00000000-0000-0000-0000-000000000000}"/>
          </ac:spMkLst>
        </pc:spChg>
      </pc:sldChg>
      <pc:sldChg chg="modSp">
        <pc:chgData name="STRYZHEVSKA, Oleksandra" userId="S::stryzhevskao@who.int::7390fdbd-f713-4b5c-94a0-4ca859e69a14" providerId="AD" clId="Web-{FC57EA99-EBC7-E8EB-84BF-E1AABDFC6672}" dt="2025-11-10T14:47:19.670" v="353" actId="20577"/>
        <pc:sldMkLst>
          <pc:docMk/>
          <pc:sldMk cId="0" sldId="346"/>
        </pc:sldMkLst>
        <pc:spChg chg="mod">
          <ac:chgData name="STRYZHEVSKA, Oleksandra" userId="S::stryzhevskao@who.int::7390fdbd-f713-4b5c-94a0-4ca859e69a14" providerId="AD" clId="Web-{FC57EA99-EBC7-E8EB-84BF-E1AABDFC6672}" dt="2025-11-10T14:47:19.670" v="353" actId="20577"/>
          <ac:spMkLst>
            <pc:docMk/>
            <pc:sldMk cId="0" sldId="346"/>
            <ac:spMk id="17" creationId="{00000000-0000-0000-0000-000000000000}"/>
          </ac:spMkLst>
        </pc:spChg>
      </pc:sldChg>
      <pc:sldChg chg="modSp">
        <pc:chgData name="STRYZHEVSKA, Oleksandra" userId="S::stryzhevskao@who.int::7390fdbd-f713-4b5c-94a0-4ca859e69a14" providerId="AD" clId="Web-{FC57EA99-EBC7-E8EB-84BF-E1AABDFC6672}" dt="2025-11-10T14:51:18.691" v="359" actId="20577"/>
        <pc:sldMkLst>
          <pc:docMk/>
          <pc:sldMk cId="0" sldId="350"/>
        </pc:sldMkLst>
        <pc:spChg chg="mod">
          <ac:chgData name="STRYZHEVSKA, Oleksandra" userId="S::stryzhevskao@who.int::7390fdbd-f713-4b5c-94a0-4ca859e69a14" providerId="AD" clId="Web-{FC57EA99-EBC7-E8EB-84BF-E1AABDFC6672}" dt="2025-11-10T14:51:02.815" v="356" actId="20577"/>
          <ac:spMkLst>
            <pc:docMk/>
            <pc:sldMk cId="0" sldId="350"/>
            <ac:spMk id="4" creationId="{00000000-0000-0000-0000-000000000000}"/>
          </ac:spMkLst>
        </pc:spChg>
        <pc:spChg chg="mod">
          <ac:chgData name="STRYZHEVSKA, Oleksandra" userId="S::stryzhevskao@who.int::7390fdbd-f713-4b5c-94a0-4ca859e69a14" providerId="AD" clId="Web-{FC57EA99-EBC7-E8EB-84BF-E1AABDFC6672}" dt="2025-11-10T14:51:18.691" v="359" actId="20577"/>
          <ac:spMkLst>
            <pc:docMk/>
            <pc:sldMk cId="0" sldId="350"/>
            <ac:spMk id="6" creationId="{00000000-0000-0000-0000-000000000000}"/>
          </ac:spMkLst>
        </pc:spChg>
      </pc:sldChg>
    </pc:docChg>
  </pc:docChgLst>
  <pc:docChgLst>
    <pc:chgData name="Дмитро Мирошниченко" userId="4930ebb016779c4e" providerId="LiveId" clId="{DE68C61B-67BC-43B7-BD94-E2828131F48F}"/>
    <pc:docChg chg="undo custSel delSld modSld">
      <pc:chgData name="Дмитро Мирошниченко" userId="4930ebb016779c4e" providerId="LiveId" clId="{DE68C61B-67BC-43B7-BD94-E2828131F48F}" dt="2025-10-31T09:30:55.230" v="828"/>
      <pc:docMkLst>
        <pc:docMk/>
      </pc:docMkLst>
      <pc:sldChg chg="modSp mod">
        <pc:chgData name="Дмитро Мирошниченко" userId="4930ebb016779c4e" providerId="LiveId" clId="{DE68C61B-67BC-43B7-BD94-E2828131F48F}" dt="2025-10-31T09:15:17.655" v="751" actId="14100"/>
        <pc:sldMkLst>
          <pc:docMk/>
          <pc:sldMk cId="0" sldId="311"/>
        </pc:sldMkLst>
        <pc:spChg chg="mod">
          <ac:chgData name="Дмитро Мирошниченко" userId="4930ebb016779c4e" providerId="LiveId" clId="{DE68C61B-67BC-43B7-BD94-E2828131F48F}" dt="2025-10-31T09:15:17.655" v="751" actId="14100"/>
          <ac:spMkLst>
            <pc:docMk/>
            <pc:sldMk cId="0" sldId="311"/>
            <ac:spMk id="3" creationId="{00000000-0000-0000-0000-000000000000}"/>
          </ac:spMkLst>
        </pc:spChg>
      </pc:sldChg>
      <pc:sldChg chg="modSp mod">
        <pc:chgData name="Дмитро Мирошниченко" userId="4930ebb016779c4e" providerId="LiveId" clId="{DE68C61B-67BC-43B7-BD94-E2828131F48F}" dt="2025-10-31T09:15:40.938" v="754" actId="13926"/>
        <pc:sldMkLst>
          <pc:docMk/>
          <pc:sldMk cId="0" sldId="312"/>
        </pc:sldMkLst>
        <pc:spChg chg="mod">
          <ac:chgData name="Дмитро Мирошниченко" userId="4930ebb016779c4e" providerId="LiveId" clId="{DE68C61B-67BC-43B7-BD94-E2828131F48F}" dt="2025-10-31T09:15:40.938" v="754" actId="13926"/>
          <ac:spMkLst>
            <pc:docMk/>
            <pc:sldMk cId="0" sldId="312"/>
            <ac:spMk id="5" creationId="{00000000-0000-0000-0000-000000000000}"/>
          </ac:spMkLst>
        </pc:spChg>
      </pc:sldChg>
      <pc:sldChg chg="modSp mod">
        <pc:chgData name="Дмитро Мирошниченко" userId="4930ebb016779c4e" providerId="LiveId" clId="{DE68C61B-67BC-43B7-BD94-E2828131F48F}" dt="2025-10-31T09:16:00.641" v="755" actId="948"/>
        <pc:sldMkLst>
          <pc:docMk/>
          <pc:sldMk cId="0" sldId="314"/>
        </pc:sldMkLst>
        <pc:spChg chg="mod">
          <ac:chgData name="Дмитро Мирошниченко" userId="4930ebb016779c4e" providerId="LiveId" clId="{DE68C61B-67BC-43B7-BD94-E2828131F48F}" dt="2025-10-31T09:16:00.641" v="755" actId="948"/>
          <ac:spMkLst>
            <pc:docMk/>
            <pc:sldMk cId="0" sldId="314"/>
            <ac:spMk id="2" creationId="{00000000-0000-0000-0000-000000000000}"/>
          </ac:spMkLst>
        </pc:spChg>
      </pc:sldChg>
      <pc:sldChg chg="modSp mod">
        <pc:chgData name="Дмитро Мирошниченко" userId="4930ebb016779c4e" providerId="LiveId" clId="{DE68C61B-67BC-43B7-BD94-E2828131F48F}" dt="2025-10-31T09:16:21.940" v="760" actId="948"/>
        <pc:sldMkLst>
          <pc:docMk/>
          <pc:sldMk cId="0" sldId="315"/>
        </pc:sldMkLst>
        <pc:spChg chg="mod">
          <ac:chgData name="Дмитро Мирошниченко" userId="4930ebb016779c4e" providerId="LiveId" clId="{DE68C61B-67BC-43B7-BD94-E2828131F48F}" dt="2025-10-31T09:16:11.969" v="759" actId="403"/>
          <ac:spMkLst>
            <pc:docMk/>
            <pc:sldMk cId="0" sldId="315"/>
            <ac:spMk id="3" creationId="{00000000-0000-0000-0000-000000000000}"/>
          </ac:spMkLst>
        </pc:spChg>
        <pc:spChg chg="mod">
          <ac:chgData name="Дмитро Мирошниченко" userId="4930ebb016779c4e" providerId="LiveId" clId="{DE68C61B-67BC-43B7-BD94-E2828131F48F}" dt="2025-10-31T09:16:21.940" v="760" actId="948"/>
          <ac:spMkLst>
            <pc:docMk/>
            <pc:sldMk cId="0" sldId="315"/>
            <ac:spMk id="13" creationId="{00000000-0000-0000-0000-000000000000}"/>
          </ac:spMkLst>
        </pc:spChg>
      </pc:sldChg>
      <pc:sldChg chg="modSp mod">
        <pc:chgData name="Дмитро Мирошниченко" userId="4930ebb016779c4e" providerId="LiveId" clId="{DE68C61B-67BC-43B7-BD94-E2828131F48F}" dt="2025-10-31T09:16:49.669" v="763" actId="123"/>
        <pc:sldMkLst>
          <pc:docMk/>
          <pc:sldMk cId="0" sldId="316"/>
        </pc:sldMkLst>
        <pc:spChg chg="mod">
          <ac:chgData name="Дмитро Мирошниченко" userId="4930ebb016779c4e" providerId="LiveId" clId="{DE68C61B-67BC-43B7-BD94-E2828131F48F}" dt="2025-10-31T09:16:30.795" v="761" actId="404"/>
          <ac:spMkLst>
            <pc:docMk/>
            <pc:sldMk cId="0" sldId="316"/>
            <ac:spMk id="3" creationId="{00000000-0000-0000-0000-000000000000}"/>
          </ac:spMkLst>
        </pc:spChg>
        <pc:spChg chg="mod">
          <ac:chgData name="Дмитро Мирошниченко" userId="4930ebb016779c4e" providerId="LiveId" clId="{DE68C61B-67BC-43B7-BD94-E2828131F48F}" dt="2025-10-31T09:16:49.669" v="763" actId="123"/>
          <ac:spMkLst>
            <pc:docMk/>
            <pc:sldMk cId="0" sldId="316"/>
            <ac:spMk id="4" creationId="{00000000-0000-0000-0000-000000000000}"/>
          </ac:spMkLst>
        </pc:spChg>
      </pc:sldChg>
      <pc:sldChg chg="modSp mod">
        <pc:chgData name="Дмитро Мирошниченко" userId="4930ebb016779c4e" providerId="LiveId" clId="{DE68C61B-67BC-43B7-BD94-E2828131F48F}" dt="2025-10-31T09:17:12.702" v="766" actId="1076"/>
        <pc:sldMkLst>
          <pc:docMk/>
          <pc:sldMk cId="0" sldId="320"/>
        </pc:sldMkLst>
        <pc:spChg chg="mod">
          <ac:chgData name="Дмитро Мирошниченко" userId="4930ebb016779c4e" providerId="LiveId" clId="{DE68C61B-67BC-43B7-BD94-E2828131F48F}" dt="2025-10-31T09:17:12.702" v="766" actId="1076"/>
          <ac:spMkLst>
            <pc:docMk/>
            <pc:sldMk cId="0" sldId="320"/>
            <ac:spMk id="5" creationId="{00000000-0000-0000-0000-000000000000}"/>
          </ac:spMkLst>
        </pc:spChg>
      </pc:sldChg>
      <pc:sldChg chg="modSp mod">
        <pc:chgData name="Дмитро Мирошниченко" userId="4930ebb016779c4e" providerId="LiveId" clId="{DE68C61B-67BC-43B7-BD94-E2828131F48F}" dt="2025-10-31T09:17:20.745" v="768" actId="404"/>
        <pc:sldMkLst>
          <pc:docMk/>
          <pc:sldMk cId="0" sldId="321"/>
        </pc:sldMkLst>
        <pc:spChg chg="mod">
          <ac:chgData name="Дмитро Мирошниченко" userId="4930ebb016779c4e" providerId="LiveId" clId="{DE68C61B-67BC-43B7-BD94-E2828131F48F}" dt="2025-10-31T09:17:20.745" v="768" actId="404"/>
          <ac:spMkLst>
            <pc:docMk/>
            <pc:sldMk cId="0" sldId="321"/>
            <ac:spMk id="4" creationId="{00000000-0000-0000-0000-000000000000}"/>
          </ac:spMkLst>
        </pc:spChg>
      </pc:sldChg>
      <pc:sldChg chg="modSp mod">
        <pc:chgData name="Дмитро Мирошниченко" userId="4930ebb016779c4e" providerId="LiveId" clId="{DE68C61B-67BC-43B7-BD94-E2828131F48F}" dt="2025-10-31T09:17:27.942" v="769" actId="404"/>
        <pc:sldMkLst>
          <pc:docMk/>
          <pc:sldMk cId="0" sldId="322"/>
        </pc:sldMkLst>
        <pc:spChg chg="mod">
          <ac:chgData name="Дмитро Мирошниченко" userId="4930ebb016779c4e" providerId="LiveId" clId="{DE68C61B-67BC-43B7-BD94-E2828131F48F}" dt="2025-10-31T09:17:27.942" v="769" actId="404"/>
          <ac:spMkLst>
            <pc:docMk/>
            <pc:sldMk cId="0" sldId="322"/>
            <ac:spMk id="3" creationId="{00000000-0000-0000-0000-000000000000}"/>
          </ac:spMkLst>
        </pc:spChg>
      </pc:sldChg>
      <pc:sldChg chg="modSp mod">
        <pc:chgData name="Дмитро Мирошниченко" userId="4930ebb016779c4e" providerId="LiveId" clId="{DE68C61B-67BC-43B7-BD94-E2828131F48F}" dt="2025-10-31T09:17:46.396" v="773" actId="948"/>
        <pc:sldMkLst>
          <pc:docMk/>
          <pc:sldMk cId="0" sldId="325"/>
        </pc:sldMkLst>
        <pc:spChg chg="mod">
          <ac:chgData name="Дмитро Мирошниченко" userId="4930ebb016779c4e" providerId="LiveId" clId="{DE68C61B-67BC-43B7-BD94-E2828131F48F}" dt="2025-10-31T09:17:46.396" v="773" actId="948"/>
          <ac:spMkLst>
            <pc:docMk/>
            <pc:sldMk cId="0" sldId="325"/>
            <ac:spMk id="2" creationId="{00000000-0000-0000-0000-000000000000}"/>
          </ac:spMkLst>
        </pc:spChg>
      </pc:sldChg>
      <pc:sldChg chg="modSp mod">
        <pc:chgData name="Дмитро Мирошниченко" userId="4930ebb016779c4e" providerId="LiveId" clId="{DE68C61B-67BC-43B7-BD94-E2828131F48F}" dt="2025-10-31T09:17:55.130" v="775" actId="404"/>
        <pc:sldMkLst>
          <pc:docMk/>
          <pc:sldMk cId="0" sldId="326"/>
        </pc:sldMkLst>
        <pc:spChg chg="mod">
          <ac:chgData name="Дмитро Мирошниченко" userId="4930ebb016779c4e" providerId="LiveId" clId="{DE68C61B-67BC-43B7-BD94-E2828131F48F}" dt="2025-10-31T09:17:55.130" v="775" actId="404"/>
          <ac:spMkLst>
            <pc:docMk/>
            <pc:sldMk cId="0" sldId="326"/>
            <ac:spMk id="3" creationId="{00000000-0000-0000-0000-000000000000}"/>
          </ac:spMkLst>
        </pc:spChg>
      </pc:sldChg>
      <pc:sldChg chg="modSp mod">
        <pc:chgData name="Дмитро Мирошниченко" userId="4930ebb016779c4e" providerId="LiveId" clId="{DE68C61B-67BC-43B7-BD94-E2828131F48F}" dt="2025-10-31T09:18:25.508" v="778" actId="1076"/>
        <pc:sldMkLst>
          <pc:docMk/>
          <pc:sldMk cId="0" sldId="329"/>
        </pc:sldMkLst>
        <pc:spChg chg="mod">
          <ac:chgData name="Дмитро Мирошниченко" userId="4930ebb016779c4e" providerId="LiveId" clId="{DE68C61B-67BC-43B7-BD94-E2828131F48F}" dt="2025-10-31T09:18:25.508" v="778" actId="1076"/>
          <ac:spMkLst>
            <pc:docMk/>
            <pc:sldMk cId="0" sldId="329"/>
            <ac:spMk id="2" creationId="{00000000-0000-0000-0000-000000000000}"/>
          </ac:spMkLst>
        </pc:spChg>
        <pc:spChg chg="mod">
          <ac:chgData name="Дмитро Мирошниченко" userId="4930ebb016779c4e" providerId="LiveId" clId="{DE68C61B-67BC-43B7-BD94-E2828131F48F}" dt="2025-10-31T09:18:21.527" v="777" actId="404"/>
          <ac:spMkLst>
            <pc:docMk/>
            <pc:sldMk cId="0" sldId="329"/>
            <ac:spMk id="4" creationId="{00000000-0000-0000-0000-000000000000}"/>
          </ac:spMkLst>
        </pc:spChg>
      </pc:sldChg>
      <pc:sldChg chg="modSp mod">
        <pc:chgData name="Дмитро Мирошниченко" userId="4930ebb016779c4e" providerId="LiveId" clId="{DE68C61B-67BC-43B7-BD94-E2828131F48F}" dt="2025-10-31T09:18:39.552" v="781" actId="403"/>
        <pc:sldMkLst>
          <pc:docMk/>
          <pc:sldMk cId="0" sldId="331"/>
        </pc:sldMkLst>
        <pc:spChg chg="mod">
          <ac:chgData name="Дмитро Мирошниченко" userId="4930ebb016779c4e" providerId="LiveId" clId="{DE68C61B-67BC-43B7-BD94-E2828131F48F}" dt="2025-10-31T09:18:39.552" v="781" actId="403"/>
          <ac:spMkLst>
            <pc:docMk/>
            <pc:sldMk cId="0" sldId="331"/>
            <ac:spMk id="3" creationId="{00000000-0000-0000-0000-000000000000}"/>
          </ac:spMkLst>
        </pc:spChg>
      </pc:sldChg>
      <pc:sldChg chg="modSp mod">
        <pc:chgData name="Дмитро Мирошниченко" userId="4930ebb016779c4e" providerId="LiveId" clId="{DE68C61B-67BC-43B7-BD94-E2828131F48F}" dt="2025-10-31T09:18:54.854" v="782" actId="13926"/>
        <pc:sldMkLst>
          <pc:docMk/>
          <pc:sldMk cId="0" sldId="334"/>
        </pc:sldMkLst>
        <pc:spChg chg="mod">
          <ac:chgData name="Дмитро Мирошниченко" userId="4930ebb016779c4e" providerId="LiveId" clId="{DE68C61B-67BC-43B7-BD94-E2828131F48F}" dt="2025-10-31T09:18:54.854" v="782" actId="13926"/>
          <ac:spMkLst>
            <pc:docMk/>
            <pc:sldMk cId="0" sldId="334"/>
            <ac:spMk id="14" creationId="{00000000-0000-0000-0000-000000000000}"/>
          </ac:spMkLst>
        </pc:spChg>
      </pc:sldChg>
      <pc:sldChg chg="modSp mod">
        <pc:chgData name="Дмитро Мирошниченко" userId="4930ebb016779c4e" providerId="LiveId" clId="{DE68C61B-67BC-43B7-BD94-E2828131F48F}" dt="2025-10-31T09:30:29.863" v="827" actId="115"/>
        <pc:sldMkLst>
          <pc:docMk/>
          <pc:sldMk cId="0" sldId="353"/>
        </pc:sldMkLst>
        <pc:spChg chg="mod">
          <ac:chgData name="Дмитро Мирошниченко" userId="4930ebb016779c4e" providerId="LiveId" clId="{DE68C61B-67BC-43B7-BD94-E2828131F48F}" dt="2025-10-31T09:30:03.950" v="820" actId="114"/>
          <ac:spMkLst>
            <pc:docMk/>
            <pc:sldMk cId="0" sldId="353"/>
            <ac:spMk id="12" creationId="{00000000-0000-0000-0000-000000000000}"/>
          </ac:spMkLst>
        </pc:spChg>
        <pc:spChg chg="mod">
          <ac:chgData name="Дмитро Мирошниченко" userId="4930ebb016779c4e" providerId="LiveId" clId="{DE68C61B-67BC-43B7-BD94-E2828131F48F}" dt="2025-10-31T09:30:29.863" v="827" actId="115"/>
          <ac:spMkLst>
            <pc:docMk/>
            <pc:sldMk cId="0" sldId="353"/>
            <ac:spMk id="13" creationId="{00000000-0000-0000-0000-000000000000}"/>
          </ac:spMkLst>
        </pc:spChg>
      </pc:sldChg>
      <pc:sldChg chg="modSp mod">
        <pc:chgData name="Дмитро Мирошниченко" userId="4930ebb016779c4e" providerId="LiveId" clId="{DE68C61B-67BC-43B7-BD94-E2828131F48F}" dt="2025-10-31T09:30:55.230" v="828"/>
        <pc:sldMkLst>
          <pc:docMk/>
          <pc:sldMk cId="3170240834" sldId="356"/>
        </pc:sldMkLst>
        <pc:spChg chg="mod">
          <ac:chgData name="Дмитро Мирошниченко" userId="4930ebb016779c4e" providerId="LiveId" clId="{DE68C61B-67BC-43B7-BD94-E2828131F48F}" dt="2025-10-31T09:30:55.230" v="828"/>
          <ac:spMkLst>
            <pc:docMk/>
            <pc:sldMk cId="3170240834" sldId="356"/>
            <ac:spMk id="743" creationId="{00000000-0000-0000-0000-000000000000}"/>
          </ac:spMkLst>
        </pc:spChg>
      </pc:sldChg>
    </pc:docChg>
  </pc:docChgLst>
  <pc:docChgLst>
    <pc:chgData name="STRYZHEVSKA, Oleksandra" userId="S::stryzhevskao@who.int::7390fdbd-f713-4b5c-94a0-4ca859e69a14" providerId="AD" clId="Web-{6EFCAF3C-5653-3C1B-64D9-BE8470C77D3C}"/>
    <pc:docChg chg="modSld">
      <pc:chgData name="STRYZHEVSKA, Oleksandra" userId="S::stryzhevskao@who.int::7390fdbd-f713-4b5c-94a0-4ca859e69a14" providerId="AD" clId="Web-{6EFCAF3C-5653-3C1B-64D9-BE8470C77D3C}" dt="2025-11-11T09:16:31.986" v="15" actId="20577"/>
      <pc:docMkLst>
        <pc:docMk/>
      </pc:docMkLst>
      <pc:sldChg chg="modSp">
        <pc:chgData name="STRYZHEVSKA, Oleksandra" userId="S::stryzhevskao@who.int::7390fdbd-f713-4b5c-94a0-4ca859e69a14" providerId="AD" clId="Web-{6EFCAF3C-5653-3C1B-64D9-BE8470C77D3C}" dt="2025-11-11T09:11:50.196" v="2" actId="20577"/>
        <pc:sldMkLst>
          <pc:docMk/>
          <pc:sldMk cId="0" sldId="350"/>
        </pc:sldMkLst>
        <pc:spChg chg="mod">
          <ac:chgData name="STRYZHEVSKA, Oleksandra" userId="S::stryzhevskao@who.int::7390fdbd-f713-4b5c-94a0-4ca859e69a14" providerId="AD" clId="Web-{6EFCAF3C-5653-3C1B-64D9-BE8470C77D3C}" dt="2025-11-11T09:11:50.196" v="2" actId="20577"/>
          <ac:spMkLst>
            <pc:docMk/>
            <pc:sldMk cId="0" sldId="350"/>
            <ac:spMk id="6" creationId="{00000000-0000-0000-0000-000000000000}"/>
          </ac:spMkLst>
        </pc:spChg>
      </pc:sldChg>
      <pc:sldChg chg="modSp">
        <pc:chgData name="STRYZHEVSKA, Oleksandra" userId="S::stryzhevskao@who.int::7390fdbd-f713-4b5c-94a0-4ca859e69a14" providerId="AD" clId="Web-{6EFCAF3C-5653-3C1B-64D9-BE8470C77D3C}" dt="2025-11-11T09:16:31.986" v="15" actId="20577"/>
        <pc:sldMkLst>
          <pc:docMk/>
          <pc:sldMk cId="0" sldId="351"/>
        </pc:sldMkLst>
        <pc:spChg chg="mod">
          <ac:chgData name="STRYZHEVSKA, Oleksandra" userId="S::stryzhevskao@who.int::7390fdbd-f713-4b5c-94a0-4ca859e69a14" providerId="AD" clId="Web-{6EFCAF3C-5653-3C1B-64D9-BE8470C77D3C}" dt="2025-11-11T09:12:14.494" v="6" actId="14100"/>
          <ac:spMkLst>
            <pc:docMk/>
            <pc:sldMk cId="0" sldId="351"/>
            <ac:spMk id="2" creationId="{00000000-0000-0000-0000-000000000000}"/>
          </ac:spMkLst>
        </pc:spChg>
        <pc:spChg chg="mod">
          <ac:chgData name="STRYZHEVSKA, Oleksandra" userId="S::stryzhevskao@who.int::7390fdbd-f713-4b5c-94a0-4ca859e69a14" providerId="AD" clId="Web-{6EFCAF3C-5653-3C1B-64D9-BE8470C77D3C}" dt="2025-11-11T09:16:31.986" v="15" actId="20577"/>
          <ac:spMkLst>
            <pc:docMk/>
            <pc:sldMk cId="0" sldId="351"/>
            <ac:spMk id="4"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p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734" name="Google Shape;734;p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53832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1"/>
        <p:cNvGrpSpPr/>
        <p:nvPr/>
      </p:nvGrpSpPr>
      <p:grpSpPr>
        <a:xfrm>
          <a:off x="0" y="0"/>
          <a:ext cx="0" cy="0"/>
          <a:chOff x="0" y="0"/>
          <a:chExt cx="0" cy="0"/>
        </a:xfrm>
      </p:grpSpPr>
      <p:sp>
        <p:nvSpPr>
          <p:cNvPr id="12" name="Google Shape;12;p5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5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5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4"/>
        <p:cNvGrpSpPr/>
        <p:nvPr/>
      </p:nvGrpSpPr>
      <p:grpSpPr>
        <a:xfrm>
          <a:off x="0" y="0"/>
          <a:ext cx="0" cy="0"/>
          <a:chOff x="0" y="0"/>
          <a:chExt cx="0" cy="0"/>
        </a:xfrm>
      </p:grpSpPr>
      <p:sp>
        <p:nvSpPr>
          <p:cNvPr id="75" name="Google Shape;75;p65"/>
          <p:cNvSpPr txBox="1">
            <a:spLocks noGrp="1"/>
          </p:cNvSpPr>
          <p:nvPr>
            <p:ph type="title"/>
          </p:nvPr>
        </p:nvSpPr>
        <p:spPr>
          <a:xfrm rot="5400000">
            <a:off x="4732338" y="2171701"/>
            <a:ext cx="5851525" cy="20574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6" name="Google Shape;76;p65"/>
          <p:cNvSpPr txBox="1">
            <a:spLocks noGrp="1"/>
          </p:cNvSpPr>
          <p:nvPr>
            <p:ph type="body" idx="1"/>
          </p:nvPr>
        </p:nvSpPr>
        <p:spPr>
          <a:xfrm rot="5400000">
            <a:off x="541338" y="190500"/>
            <a:ext cx="5851525" cy="60198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7" name="Google Shape;77;p65"/>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8" name="Google Shape;78;p65"/>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9" name="Google Shape;79;p65"/>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5623661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215367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1588643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640003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078426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922297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3897485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20351783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3311172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1"/>
        <p:cNvGrpSpPr/>
        <p:nvPr/>
      </p:nvGrpSpPr>
      <p:grpSpPr>
        <a:xfrm>
          <a:off x="0" y="0"/>
          <a:ext cx="0" cy="0"/>
          <a:chOff x="0" y="0"/>
          <a:chExt cx="0" cy="0"/>
        </a:xfrm>
      </p:grpSpPr>
      <p:sp>
        <p:nvSpPr>
          <p:cNvPr id="22" name="Google Shape;22;p57"/>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3" name="Google Shape;23;p57"/>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24" name="Google Shape;24;p57"/>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57"/>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57"/>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9201075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2309192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6"/>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23" indent="0" algn="ctr">
              <a:buNone/>
              <a:defRPr>
                <a:solidFill>
                  <a:schemeClr val="tx1">
                    <a:tint val="75000"/>
                  </a:schemeClr>
                </a:solidFill>
              </a:defRPr>
            </a:lvl2pPr>
            <a:lvl3pPr marL="914445" indent="0" algn="ctr">
              <a:buNone/>
              <a:defRPr>
                <a:solidFill>
                  <a:schemeClr val="tx1">
                    <a:tint val="75000"/>
                  </a:schemeClr>
                </a:solidFill>
              </a:defRPr>
            </a:lvl3pPr>
            <a:lvl4pPr marL="1371669" indent="0" algn="ctr">
              <a:buNone/>
              <a:defRPr>
                <a:solidFill>
                  <a:schemeClr val="tx1">
                    <a:tint val="75000"/>
                  </a:schemeClr>
                </a:solidFill>
              </a:defRPr>
            </a:lvl4pPr>
            <a:lvl5pPr marL="1828892" indent="0" algn="ctr">
              <a:buNone/>
              <a:defRPr>
                <a:solidFill>
                  <a:schemeClr val="tx1">
                    <a:tint val="75000"/>
                  </a:schemeClr>
                </a:solidFill>
              </a:defRPr>
            </a:lvl5pPr>
            <a:lvl6pPr marL="2286114" indent="0" algn="ctr">
              <a:buNone/>
              <a:defRPr>
                <a:solidFill>
                  <a:schemeClr val="tx1">
                    <a:tint val="75000"/>
                  </a:schemeClr>
                </a:solidFill>
              </a:defRPr>
            </a:lvl6pPr>
            <a:lvl7pPr marL="2743337" indent="0" algn="ctr">
              <a:buNone/>
              <a:defRPr>
                <a:solidFill>
                  <a:schemeClr val="tx1">
                    <a:tint val="75000"/>
                  </a:schemeClr>
                </a:solidFill>
              </a:defRPr>
            </a:lvl7pPr>
            <a:lvl8pPr marL="3200561" indent="0" algn="ctr">
              <a:buNone/>
              <a:defRPr>
                <a:solidFill>
                  <a:schemeClr val="tx1">
                    <a:tint val="75000"/>
                  </a:schemeClr>
                </a:solidFill>
              </a:defRPr>
            </a:lvl8pPr>
            <a:lvl9pPr marL="3657783"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4426475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79503573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1"/>
            <a:ext cx="7772400" cy="1362075"/>
          </a:xfrm>
        </p:spPr>
        <p:txBody>
          <a:bodyPr anchor="t"/>
          <a:lstStyle>
            <a:lvl1pPr algn="l">
              <a:defRPr sz="4001" b="1" cap="all"/>
            </a:lvl1pPr>
          </a:lstStyle>
          <a:p>
            <a:r>
              <a:rPr lang="en-US"/>
              <a:t>Click to edit Master title style</a:t>
            </a:r>
          </a:p>
        </p:txBody>
      </p:sp>
      <p:sp>
        <p:nvSpPr>
          <p:cNvPr id="3" name="Text Placeholder 2"/>
          <p:cNvSpPr>
            <a:spLocks noGrp="1"/>
          </p:cNvSpPr>
          <p:nvPr>
            <p:ph type="body" idx="1"/>
          </p:nvPr>
        </p:nvSpPr>
        <p:spPr>
          <a:xfrm>
            <a:off x="722313" y="2906714"/>
            <a:ext cx="7772400" cy="1500188"/>
          </a:xfrm>
        </p:spPr>
        <p:txBody>
          <a:bodyPr anchor="b"/>
          <a:lstStyle>
            <a:lvl1pPr marL="0" indent="0">
              <a:buNone/>
              <a:defRPr sz="2000">
                <a:solidFill>
                  <a:schemeClr val="tx1">
                    <a:tint val="75000"/>
                  </a:schemeClr>
                </a:solidFill>
              </a:defRPr>
            </a:lvl1pPr>
            <a:lvl2pPr marL="457223" indent="0">
              <a:buNone/>
              <a:defRPr sz="1800">
                <a:solidFill>
                  <a:schemeClr val="tx1">
                    <a:tint val="75000"/>
                  </a:schemeClr>
                </a:solidFill>
              </a:defRPr>
            </a:lvl2pPr>
            <a:lvl3pPr marL="914445" indent="0">
              <a:buNone/>
              <a:defRPr sz="1601">
                <a:solidFill>
                  <a:schemeClr val="tx1">
                    <a:tint val="75000"/>
                  </a:schemeClr>
                </a:solidFill>
              </a:defRPr>
            </a:lvl3pPr>
            <a:lvl4pPr marL="1371669" indent="0">
              <a:buNone/>
              <a:defRPr sz="1400">
                <a:solidFill>
                  <a:schemeClr val="tx1">
                    <a:tint val="75000"/>
                  </a:schemeClr>
                </a:solidFill>
              </a:defRPr>
            </a:lvl4pPr>
            <a:lvl5pPr marL="1828892" indent="0">
              <a:buNone/>
              <a:defRPr sz="1400">
                <a:solidFill>
                  <a:schemeClr val="tx1">
                    <a:tint val="75000"/>
                  </a:schemeClr>
                </a:solidFill>
              </a:defRPr>
            </a:lvl5pPr>
            <a:lvl6pPr marL="2286114" indent="0">
              <a:buNone/>
              <a:defRPr sz="1400">
                <a:solidFill>
                  <a:schemeClr val="tx1">
                    <a:tint val="75000"/>
                  </a:schemeClr>
                </a:solidFill>
              </a:defRPr>
            </a:lvl6pPr>
            <a:lvl7pPr marL="2743337" indent="0">
              <a:buNone/>
              <a:defRPr sz="1400">
                <a:solidFill>
                  <a:schemeClr val="tx1">
                    <a:tint val="75000"/>
                  </a:schemeClr>
                </a:solidFill>
              </a:defRPr>
            </a:lvl7pPr>
            <a:lvl8pPr marL="3200561" indent="0">
              <a:buNone/>
              <a:defRPr sz="1400">
                <a:solidFill>
                  <a:schemeClr val="tx1">
                    <a:tint val="75000"/>
                  </a:schemeClr>
                </a:solidFill>
              </a:defRPr>
            </a:lvl8pPr>
            <a:lvl9pPr marL="3657783"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4288333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525964"/>
          </a:xfrm>
        </p:spPr>
        <p:txBody>
          <a:bodyPr/>
          <a:lstStyle>
            <a:lvl1pPr>
              <a:defRPr sz="2801"/>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61585491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1" y="1535114"/>
            <a:ext cx="4040189"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4" name="Content Placeholder 3"/>
          <p:cNvSpPr>
            <a:spLocks noGrp="1"/>
          </p:cNvSpPr>
          <p:nvPr>
            <p:ph sz="half" idx="2"/>
          </p:nvPr>
        </p:nvSpPr>
        <p:spPr>
          <a:xfrm>
            <a:off x="457201" y="2174876"/>
            <a:ext cx="4040189"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7" y="1535114"/>
            <a:ext cx="4041776" cy="639762"/>
          </a:xfrm>
        </p:spPr>
        <p:txBody>
          <a:bodyPr anchor="b"/>
          <a:lstStyle>
            <a:lvl1pPr marL="0" indent="0">
              <a:buNone/>
              <a:defRPr sz="2400" b="1"/>
            </a:lvl1pPr>
            <a:lvl2pPr marL="457223" indent="0">
              <a:buNone/>
              <a:defRPr sz="2000" b="1"/>
            </a:lvl2pPr>
            <a:lvl3pPr marL="914445" indent="0">
              <a:buNone/>
              <a:defRPr sz="1800" b="1"/>
            </a:lvl3pPr>
            <a:lvl4pPr marL="1371669" indent="0">
              <a:buNone/>
              <a:defRPr sz="1601" b="1"/>
            </a:lvl4pPr>
            <a:lvl5pPr marL="1828892" indent="0">
              <a:buNone/>
              <a:defRPr sz="1601" b="1"/>
            </a:lvl5pPr>
            <a:lvl6pPr marL="2286114" indent="0">
              <a:buNone/>
              <a:defRPr sz="1601" b="1"/>
            </a:lvl6pPr>
            <a:lvl7pPr marL="2743337" indent="0">
              <a:buNone/>
              <a:defRPr sz="1601" b="1"/>
            </a:lvl7pPr>
            <a:lvl8pPr marL="3200561" indent="0">
              <a:buNone/>
              <a:defRPr sz="1601" b="1"/>
            </a:lvl8pPr>
            <a:lvl9pPr marL="3657783" indent="0">
              <a:buNone/>
              <a:defRPr sz="1601" b="1"/>
            </a:lvl9pPr>
          </a:lstStyle>
          <a:p>
            <a:pPr lvl="0"/>
            <a:r>
              <a:rPr lang="en-US"/>
              <a:t>Click to edit Master text styles</a:t>
            </a:r>
          </a:p>
        </p:txBody>
      </p:sp>
      <p:sp>
        <p:nvSpPr>
          <p:cNvPr id="6" name="Content Placeholder 5"/>
          <p:cNvSpPr>
            <a:spLocks noGrp="1"/>
          </p:cNvSpPr>
          <p:nvPr>
            <p:ph sz="quarter" idx="4"/>
          </p:nvPr>
        </p:nvSpPr>
        <p:spPr>
          <a:xfrm>
            <a:off x="4645027" y="2174876"/>
            <a:ext cx="4041776" cy="3951288"/>
          </a:xfrm>
        </p:spPr>
        <p:txBody>
          <a:bodyPr/>
          <a:lstStyle>
            <a:lvl1pPr>
              <a:defRPr sz="2400"/>
            </a:lvl1pPr>
            <a:lvl2pPr>
              <a:defRPr sz="2000"/>
            </a:lvl2pPr>
            <a:lvl3pPr>
              <a:defRPr sz="1800"/>
            </a:lvl3pPr>
            <a:lvl4pPr>
              <a:defRPr sz="1601"/>
            </a:lvl4pPr>
            <a:lvl5pPr>
              <a:defRPr sz="1601"/>
            </a:lvl5pPr>
            <a:lvl6pPr>
              <a:defRPr sz="1601"/>
            </a:lvl6pPr>
            <a:lvl7pPr>
              <a:defRPr sz="1601"/>
            </a:lvl7pPr>
            <a:lvl8pPr>
              <a:defRPr sz="1601"/>
            </a:lvl8pPr>
            <a:lvl9pPr>
              <a:defRPr sz="1601"/>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61733800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3403208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208951865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1" y="273052"/>
            <a:ext cx="5111750" cy="5853113"/>
          </a:xfrm>
        </p:spPr>
        <p:txBody>
          <a:bodyPr/>
          <a:lstStyle>
            <a:lvl1pPr>
              <a:defRPr sz="3200"/>
            </a:lvl1pPr>
            <a:lvl2pPr>
              <a:defRPr sz="2801"/>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2"/>
            <a:ext cx="3008313" cy="46910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600246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58"/>
          <p:cNvSpPr txBox="1">
            <a:spLocks noGrp="1"/>
          </p:cNvSpPr>
          <p:nvPr>
            <p:ph type="title"/>
          </p:nvPr>
        </p:nvSpPr>
        <p:spPr>
          <a:xfrm>
            <a:off x="722313" y="4406900"/>
            <a:ext cx="7772400" cy="1362075"/>
          </a:xfrm>
          <a:prstGeom prst="rect">
            <a:avLst/>
          </a:prstGeom>
          <a:noFill/>
          <a:ln>
            <a:noFill/>
          </a:ln>
        </p:spPr>
        <p:txBody>
          <a:bodyPr spcFirstLastPara="1" wrap="square" lIns="91425" tIns="45700" rIns="91425" bIns="45700" anchor="t" anchorCtr="0">
            <a:normAutofit/>
          </a:bodyPr>
          <a:lstStyle>
            <a:lvl1pPr lvl="0" algn="l">
              <a:spcBef>
                <a:spcPts val="0"/>
              </a:spcBef>
              <a:spcAft>
                <a:spcPts val="0"/>
              </a:spcAft>
              <a:buClr>
                <a:schemeClr val="dk1"/>
              </a:buClr>
              <a:buSzPts val="4000"/>
              <a:buFont typeface="Calibri"/>
              <a:buNone/>
              <a:defRPr sz="4000" b="1"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9" name="Google Shape;29;p58"/>
          <p:cNvSpPr txBox="1">
            <a:spLocks noGrp="1"/>
          </p:cNvSpPr>
          <p:nvPr>
            <p:ph type="body" idx="1"/>
          </p:nvPr>
        </p:nvSpPr>
        <p:spPr>
          <a:xfrm>
            <a:off x="722313" y="2906713"/>
            <a:ext cx="7772400" cy="1500187"/>
          </a:xfrm>
          <a:prstGeom prst="rect">
            <a:avLst/>
          </a:prstGeom>
          <a:noFill/>
          <a:ln>
            <a:noFill/>
          </a:ln>
        </p:spPr>
        <p:txBody>
          <a:bodyPr spcFirstLastPara="1" wrap="square" lIns="91425" tIns="45700" rIns="91425" bIns="45700" anchor="b" anchorCtr="0">
            <a:normAutofit/>
          </a:bodyPr>
          <a:lstStyle>
            <a:lvl1pPr marL="457200" lvl="0" indent="-228600" algn="l">
              <a:spcBef>
                <a:spcPts val="400"/>
              </a:spcBef>
              <a:spcAft>
                <a:spcPts val="0"/>
              </a:spcAft>
              <a:buClr>
                <a:srgbClr val="888888"/>
              </a:buClr>
              <a:buSzPts val="2000"/>
              <a:buNone/>
              <a:defRPr sz="2000">
                <a:solidFill>
                  <a:srgbClr val="888888"/>
                </a:solidFill>
              </a:defRPr>
            </a:lvl1pPr>
            <a:lvl2pPr marL="914400" lvl="1" indent="-228600" algn="l">
              <a:spcBef>
                <a:spcPts val="360"/>
              </a:spcBef>
              <a:spcAft>
                <a:spcPts val="0"/>
              </a:spcAft>
              <a:buClr>
                <a:srgbClr val="888888"/>
              </a:buClr>
              <a:buSzPts val="1800"/>
              <a:buNone/>
              <a:defRPr sz="1800">
                <a:solidFill>
                  <a:srgbClr val="888888"/>
                </a:solidFill>
              </a:defRPr>
            </a:lvl2pPr>
            <a:lvl3pPr marL="1371600" lvl="2" indent="-228600" algn="l">
              <a:spcBef>
                <a:spcPts val="320"/>
              </a:spcBef>
              <a:spcAft>
                <a:spcPts val="0"/>
              </a:spcAft>
              <a:buClr>
                <a:srgbClr val="888888"/>
              </a:buClr>
              <a:buSzPts val="1600"/>
              <a:buNone/>
              <a:defRPr sz="1600">
                <a:solidFill>
                  <a:srgbClr val="888888"/>
                </a:solidFill>
              </a:defRPr>
            </a:lvl3pPr>
            <a:lvl4pPr marL="1828800" lvl="3" indent="-228600" algn="l">
              <a:spcBef>
                <a:spcPts val="280"/>
              </a:spcBef>
              <a:spcAft>
                <a:spcPts val="0"/>
              </a:spcAft>
              <a:buClr>
                <a:srgbClr val="888888"/>
              </a:buClr>
              <a:buSzPts val="1400"/>
              <a:buNone/>
              <a:defRPr sz="1400">
                <a:solidFill>
                  <a:srgbClr val="888888"/>
                </a:solidFill>
              </a:defRPr>
            </a:lvl4pPr>
            <a:lvl5pPr marL="2286000" lvl="4" indent="-228600" algn="l">
              <a:spcBef>
                <a:spcPts val="280"/>
              </a:spcBef>
              <a:spcAft>
                <a:spcPts val="0"/>
              </a:spcAft>
              <a:buClr>
                <a:srgbClr val="888888"/>
              </a:buClr>
              <a:buSzPts val="1400"/>
              <a:buNone/>
              <a:defRPr sz="1400">
                <a:solidFill>
                  <a:srgbClr val="888888"/>
                </a:solidFill>
              </a:defRPr>
            </a:lvl5pPr>
            <a:lvl6pPr marL="2743200" lvl="5" indent="-228600" algn="l">
              <a:spcBef>
                <a:spcPts val="280"/>
              </a:spcBef>
              <a:spcAft>
                <a:spcPts val="0"/>
              </a:spcAft>
              <a:buClr>
                <a:srgbClr val="888888"/>
              </a:buClr>
              <a:buSzPts val="1400"/>
              <a:buNone/>
              <a:defRPr sz="1400">
                <a:solidFill>
                  <a:srgbClr val="888888"/>
                </a:solidFill>
              </a:defRPr>
            </a:lvl6pPr>
            <a:lvl7pPr marL="3200400" lvl="6" indent="-228600" algn="l">
              <a:spcBef>
                <a:spcPts val="280"/>
              </a:spcBef>
              <a:spcAft>
                <a:spcPts val="0"/>
              </a:spcAft>
              <a:buClr>
                <a:srgbClr val="888888"/>
              </a:buClr>
              <a:buSzPts val="1400"/>
              <a:buNone/>
              <a:defRPr sz="1400">
                <a:solidFill>
                  <a:srgbClr val="888888"/>
                </a:solidFill>
              </a:defRPr>
            </a:lvl7pPr>
            <a:lvl8pPr marL="3657600" lvl="7" indent="-228600" algn="l">
              <a:spcBef>
                <a:spcPts val="280"/>
              </a:spcBef>
              <a:spcAft>
                <a:spcPts val="0"/>
              </a:spcAft>
              <a:buClr>
                <a:srgbClr val="888888"/>
              </a:buClr>
              <a:buSzPts val="1400"/>
              <a:buNone/>
              <a:defRPr sz="1400">
                <a:solidFill>
                  <a:srgbClr val="888888"/>
                </a:solidFill>
              </a:defRPr>
            </a:lvl8pPr>
            <a:lvl9pPr marL="4114800" lvl="8" indent="-228600" algn="l">
              <a:spcBef>
                <a:spcPts val="280"/>
              </a:spcBef>
              <a:spcAft>
                <a:spcPts val="0"/>
              </a:spcAft>
              <a:buClr>
                <a:srgbClr val="888888"/>
              </a:buClr>
              <a:buSzPts val="1400"/>
              <a:buNone/>
              <a:defRPr sz="1400">
                <a:solidFill>
                  <a:srgbClr val="888888"/>
                </a:solidFill>
              </a:defRPr>
            </a:lvl9pPr>
          </a:lstStyle>
          <a:p>
            <a:endParaRPr/>
          </a:p>
        </p:txBody>
      </p:sp>
      <p:sp>
        <p:nvSpPr>
          <p:cNvPr id="30" name="Google Shape;30;p58"/>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58"/>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58"/>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9" y="4800601"/>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9" y="612776"/>
            <a:ext cx="5486400" cy="4114800"/>
          </a:xfrm>
        </p:spPr>
        <p:txBody>
          <a:bodyPr/>
          <a:lstStyle>
            <a:lvl1pPr marL="0" indent="0">
              <a:buNone/>
              <a:defRPr sz="3200"/>
            </a:lvl1pPr>
            <a:lvl2pPr marL="457223" indent="0">
              <a:buNone/>
              <a:defRPr sz="2801"/>
            </a:lvl2pPr>
            <a:lvl3pPr marL="914445" indent="0">
              <a:buNone/>
              <a:defRPr sz="2400"/>
            </a:lvl3pPr>
            <a:lvl4pPr marL="1371669" indent="0">
              <a:buNone/>
              <a:defRPr sz="2000"/>
            </a:lvl4pPr>
            <a:lvl5pPr marL="1828892" indent="0">
              <a:buNone/>
              <a:defRPr sz="2000"/>
            </a:lvl5pPr>
            <a:lvl6pPr marL="2286114" indent="0">
              <a:buNone/>
              <a:defRPr sz="2000"/>
            </a:lvl6pPr>
            <a:lvl7pPr marL="2743337" indent="0">
              <a:buNone/>
              <a:defRPr sz="2000"/>
            </a:lvl7pPr>
            <a:lvl8pPr marL="3200561" indent="0">
              <a:buNone/>
              <a:defRPr sz="2000"/>
            </a:lvl8pPr>
            <a:lvl9pPr marL="3657783" indent="0">
              <a:buNone/>
              <a:defRPr sz="2000"/>
            </a:lvl9pPr>
          </a:lstStyle>
          <a:p>
            <a:endParaRPr lang="en-US"/>
          </a:p>
        </p:txBody>
      </p:sp>
      <p:sp>
        <p:nvSpPr>
          <p:cNvPr id="4" name="Text Placeholder 3"/>
          <p:cNvSpPr>
            <a:spLocks noGrp="1"/>
          </p:cNvSpPr>
          <p:nvPr>
            <p:ph type="body" sz="half" idx="2"/>
          </p:nvPr>
        </p:nvSpPr>
        <p:spPr>
          <a:xfrm>
            <a:off x="1792289" y="5367338"/>
            <a:ext cx="5486400" cy="804863"/>
          </a:xfrm>
        </p:spPr>
        <p:txBody>
          <a:bodyPr/>
          <a:lstStyle>
            <a:lvl1pPr marL="0" indent="0">
              <a:buNone/>
              <a:defRPr sz="1400"/>
            </a:lvl1pPr>
            <a:lvl2pPr marL="457223" indent="0">
              <a:buNone/>
              <a:defRPr sz="1200"/>
            </a:lvl2pPr>
            <a:lvl3pPr marL="914445" indent="0">
              <a:buNone/>
              <a:defRPr sz="1001"/>
            </a:lvl3pPr>
            <a:lvl4pPr marL="1371669" indent="0">
              <a:buNone/>
              <a:defRPr sz="900"/>
            </a:lvl4pPr>
            <a:lvl5pPr marL="1828892" indent="0">
              <a:buNone/>
              <a:defRPr sz="900"/>
            </a:lvl5pPr>
            <a:lvl6pPr marL="2286114" indent="0">
              <a:buNone/>
              <a:defRPr sz="900"/>
            </a:lvl6pPr>
            <a:lvl7pPr marL="2743337" indent="0">
              <a:buNone/>
              <a:defRPr sz="900"/>
            </a:lvl7pPr>
            <a:lvl8pPr marL="3200561" indent="0">
              <a:buNone/>
              <a:defRPr sz="900"/>
            </a:lvl8pPr>
            <a:lvl9pPr marL="3657783"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41587399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163523802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851526"/>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9"/>
            <a:ext cx="6019800" cy="5851526"/>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extLst>
      <p:ext uri="{BB962C8B-B14F-4D97-AF65-F5344CB8AC3E}">
        <p14:creationId xmlns:p14="http://schemas.microsoft.com/office/powerpoint/2010/main" val="3804733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9"/>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5" name="Google Shape;35;p59"/>
          <p:cNvSpPr txBox="1">
            <a:spLocks noGrp="1"/>
          </p:cNvSpPr>
          <p:nvPr>
            <p:ph type="body" idx="1"/>
          </p:nvPr>
        </p:nvSpPr>
        <p:spPr>
          <a:xfrm>
            <a:off x="457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6" name="Google Shape;36;p59"/>
          <p:cNvSpPr txBox="1">
            <a:spLocks noGrp="1"/>
          </p:cNvSpPr>
          <p:nvPr>
            <p:ph type="body" idx="2"/>
          </p:nvPr>
        </p:nvSpPr>
        <p:spPr>
          <a:xfrm>
            <a:off x="4648200" y="1600200"/>
            <a:ext cx="4038600" cy="4525963"/>
          </a:xfrm>
          <a:prstGeom prst="rect">
            <a:avLst/>
          </a:prstGeom>
          <a:noFill/>
          <a:ln>
            <a:noFill/>
          </a:ln>
        </p:spPr>
        <p:txBody>
          <a:bodyPr spcFirstLastPara="1" wrap="square" lIns="91425" tIns="45700" rIns="91425" bIns="45700" anchor="t" anchorCtr="0">
            <a:normAutofit/>
          </a:bodyPr>
          <a:lstStyle>
            <a:lvl1pPr marL="457200" lvl="0" indent="-406400" algn="l">
              <a:spcBef>
                <a:spcPts val="560"/>
              </a:spcBef>
              <a:spcAft>
                <a:spcPts val="0"/>
              </a:spcAft>
              <a:buClr>
                <a:schemeClr val="dk1"/>
              </a:buClr>
              <a:buSzPts val="2800"/>
              <a:buChar char="•"/>
              <a:defRPr sz="2800"/>
            </a:lvl1pPr>
            <a:lvl2pPr marL="914400" lvl="1" indent="-381000" algn="l">
              <a:spcBef>
                <a:spcPts val="480"/>
              </a:spcBef>
              <a:spcAft>
                <a:spcPts val="0"/>
              </a:spcAft>
              <a:buClr>
                <a:schemeClr val="dk1"/>
              </a:buClr>
              <a:buSzPts val="2400"/>
              <a:buChar char="–"/>
              <a:defRPr sz="2400"/>
            </a:lvl2pPr>
            <a:lvl3pPr marL="1371600" lvl="2" indent="-355600" algn="l">
              <a:spcBef>
                <a:spcPts val="400"/>
              </a:spcBef>
              <a:spcAft>
                <a:spcPts val="0"/>
              </a:spcAft>
              <a:buClr>
                <a:schemeClr val="dk1"/>
              </a:buClr>
              <a:buSzPts val="2000"/>
              <a:buChar char="•"/>
              <a:defRPr sz="2000"/>
            </a:lvl3pPr>
            <a:lvl4pPr marL="1828800" lvl="3" indent="-342900" algn="l">
              <a:spcBef>
                <a:spcPts val="360"/>
              </a:spcBef>
              <a:spcAft>
                <a:spcPts val="0"/>
              </a:spcAft>
              <a:buClr>
                <a:schemeClr val="dk1"/>
              </a:buClr>
              <a:buSzPts val="1800"/>
              <a:buChar char="–"/>
              <a:defRPr sz="1800"/>
            </a:lvl4pPr>
            <a:lvl5pPr marL="2286000" lvl="4" indent="-342900" algn="l">
              <a:spcBef>
                <a:spcPts val="360"/>
              </a:spcBef>
              <a:spcAft>
                <a:spcPts val="0"/>
              </a:spcAft>
              <a:buClr>
                <a:schemeClr val="dk1"/>
              </a:buClr>
              <a:buSzPts val="1800"/>
              <a:buChar char="»"/>
              <a:defRPr sz="1800"/>
            </a:lvl5pPr>
            <a:lvl6pPr marL="2743200" lvl="5" indent="-342900" algn="l">
              <a:spcBef>
                <a:spcPts val="360"/>
              </a:spcBef>
              <a:spcAft>
                <a:spcPts val="0"/>
              </a:spcAft>
              <a:buClr>
                <a:schemeClr val="dk1"/>
              </a:buClr>
              <a:buSzPts val="1800"/>
              <a:buChar char="•"/>
              <a:defRPr sz="1800"/>
            </a:lvl6pPr>
            <a:lvl7pPr marL="3200400" lvl="6" indent="-342900" algn="l">
              <a:spcBef>
                <a:spcPts val="360"/>
              </a:spcBef>
              <a:spcAft>
                <a:spcPts val="0"/>
              </a:spcAft>
              <a:buClr>
                <a:schemeClr val="dk1"/>
              </a:buClr>
              <a:buSzPts val="1800"/>
              <a:buChar char="•"/>
              <a:defRPr sz="1800"/>
            </a:lvl7pPr>
            <a:lvl8pPr marL="3657600" lvl="7" indent="-342900" algn="l">
              <a:spcBef>
                <a:spcPts val="360"/>
              </a:spcBef>
              <a:spcAft>
                <a:spcPts val="0"/>
              </a:spcAft>
              <a:buClr>
                <a:schemeClr val="dk1"/>
              </a:buClr>
              <a:buSzPts val="1800"/>
              <a:buChar char="•"/>
              <a:defRPr sz="1800"/>
            </a:lvl8pPr>
            <a:lvl9pPr marL="4114800" lvl="8" indent="-342900" algn="l">
              <a:spcBef>
                <a:spcPts val="360"/>
              </a:spcBef>
              <a:spcAft>
                <a:spcPts val="0"/>
              </a:spcAft>
              <a:buClr>
                <a:schemeClr val="dk1"/>
              </a:buClr>
              <a:buSzPts val="1800"/>
              <a:buChar char="•"/>
              <a:defRPr sz="1800"/>
            </a:lvl9pPr>
          </a:lstStyle>
          <a:p>
            <a:endParaRPr/>
          </a:p>
        </p:txBody>
      </p:sp>
      <p:sp>
        <p:nvSpPr>
          <p:cNvPr id="37" name="Google Shape;37;p59"/>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8" name="Google Shape;38;p59"/>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9" name="Google Shape;39;p59"/>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0"/>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2" name="Google Shape;42;p60"/>
          <p:cNvSpPr txBox="1">
            <a:spLocks noGrp="1"/>
          </p:cNvSpPr>
          <p:nvPr>
            <p:ph type="body" idx="1"/>
          </p:nvPr>
        </p:nvSpPr>
        <p:spPr>
          <a:xfrm>
            <a:off x="457200" y="1535113"/>
            <a:ext cx="4040188"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3" name="Google Shape;43;p60"/>
          <p:cNvSpPr txBox="1">
            <a:spLocks noGrp="1"/>
          </p:cNvSpPr>
          <p:nvPr>
            <p:ph type="body" idx="2"/>
          </p:nvPr>
        </p:nvSpPr>
        <p:spPr>
          <a:xfrm>
            <a:off x="457200" y="2174875"/>
            <a:ext cx="4040188"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4" name="Google Shape;44;p60"/>
          <p:cNvSpPr txBox="1">
            <a:spLocks noGrp="1"/>
          </p:cNvSpPr>
          <p:nvPr>
            <p:ph type="body" idx="3"/>
          </p:nvPr>
        </p:nvSpPr>
        <p:spPr>
          <a:xfrm>
            <a:off x="4645025" y="1535113"/>
            <a:ext cx="4041775" cy="639762"/>
          </a:xfrm>
          <a:prstGeom prst="rect">
            <a:avLst/>
          </a:prstGeom>
          <a:noFill/>
          <a:ln>
            <a:noFill/>
          </a:ln>
        </p:spPr>
        <p:txBody>
          <a:bodyPr spcFirstLastPara="1" wrap="square" lIns="91425" tIns="45700" rIns="91425" bIns="45700" anchor="b" anchorCtr="0">
            <a:normAutofit/>
          </a:bodyPr>
          <a:lstStyle>
            <a:lvl1pPr marL="457200" lvl="0" indent="-228600" algn="l">
              <a:spcBef>
                <a:spcPts val="480"/>
              </a:spcBef>
              <a:spcAft>
                <a:spcPts val="0"/>
              </a:spcAft>
              <a:buClr>
                <a:schemeClr val="dk1"/>
              </a:buClr>
              <a:buSzPts val="2400"/>
              <a:buNone/>
              <a:defRPr sz="2400" b="1"/>
            </a:lvl1pPr>
            <a:lvl2pPr marL="914400" lvl="1" indent="-228600" algn="l">
              <a:spcBef>
                <a:spcPts val="400"/>
              </a:spcBef>
              <a:spcAft>
                <a:spcPts val="0"/>
              </a:spcAft>
              <a:buClr>
                <a:schemeClr val="dk1"/>
              </a:buClr>
              <a:buSzPts val="2000"/>
              <a:buNone/>
              <a:defRPr sz="2000" b="1"/>
            </a:lvl2pPr>
            <a:lvl3pPr marL="1371600" lvl="2" indent="-228600" algn="l">
              <a:spcBef>
                <a:spcPts val="360"/>
              </a:spcBef>
              <a:spcAft>
                <a:spcPts val="0"/>
              </a:spcAft>
              <a:buClr>
                <a:schemeClr val="dk1"/>
              </a:buClr>
              <a:buSzPts val="1800"/>
              <a:buNone/>
              <a:defRPr sz="1800" b="1"/>
            </a:lvl3pPr>
            <a:lvl4pPr marL="1828800" lvl="3" indent="-228600" algn="l">
              <a:spcBef>
                <a:spcPts val="320"/>
              </a:spcBef>
              <a:spcAft>
                <a:spcPts val="0"/>
              </a:spcAft>
              <a:buClr>
                <a:schemeClr val="dk1"/>
              </a:buClr>
              <a:buSzPts val="1600"/>
              <a:buNone/>
              <a:defRPr sz="1600" b="1"/>
            </a:lvl4pPr>
            <a:lvl5pPr marL="2286000" lvl="4" indent="-228600" algn="l">
              <a:spcBef>
                <a:spcPts val="320"/>
              </a:spcBef>
              <a:spcAft>
                <a:spcPts val="0"/>
              </a:spcAft>
              <a:buClr>
                <a:schemeClr val="dk1"/>
              </a:buClr>
              <a:buSzPts val="1600"/>
              <a:buNone/>
              <a:defRPr sz="1600" b="1"/>
            </a:lvl5pPr>
            <a:lvl6pPr marL="2743200" lvl="5" indent="-228600" algn="l">
              <a:spcBef>
                <a:spcPts val="320"/>
              </a:spcBef>
              <a:spcAft>
                <a:spcPts val="0"/>
              </a:spcAft>
              <a:buClr>
                <a:schemeClr val="dk1"/>
              </a:buClr>
              <a:buSzPts val="1600"/>
              <a:buNone/>
              <a:defRPr sz="1600" b="1"/>
            </a:lvl6pPr>
            <a:lvl7pPr marL="3200400" lvl="6" indent="-228600" algn="l">
              <a:spcBef>
                <a:spcPts val="320"/>
              </a:spcBef>
              <a:spcAft>
                <a:spcPts val="0"/>
              </a:spcAft>
              <a:buClr>
                <a:schemeClr val="dk1"/>
              </a:buClr>
              <a:buSzPts val="1600"/>
              <a:buNone/>
              <a:defRPr sz="1600" b="1"/>
            </a:lvl7pPr>
            <a:lvl8pPr marL="3657600" lvl="7" indent="-228600" algn="l">
              <a:spcBef>
                <a:spcPts val="320"/>
              </a:spcBef>
              <a:spcAft>
                <a:spcPts val="0"/>
              </a:spcAft>
              <a:buClr>
                <a:schemeClr val="dk1"/>
              </a:buClr>
              <a:buSzPts val="1600"/>
              <a:buNone/>
              <a:defRPr sz="1600" b="1"/>
            </a:lvl8pPr>
            <a:lvl9pPr marL="4114800" lvl="8" indent="-228600" algn="l">
              <a:spcBef>
                <a:spcPts val="320"/>
              </a:spcBef>
              <a:spcAft>
                <a:spcPts val="0"/>
              </a:spcAft>
              <a:buClr>
                <a:schemeClr val="dk1"/>
              </a:buClr>
              <a:buSzPts val="1600"/>
              <a:buNone/>
              <a:defRPr sz="1600" b="1"/>
            </a:lvl9pPr>
          </a:lstStyle>
          <a:p>
            <a:endParaRPr/>
          </a:p>
        </p:txBody>
      </p:sp>
      <p:sp>
        <p:nvSpPr>
          <p:cNvPr id="45" name="Google Shape;45;p60"/>
          <p:cNvSpPr txBox="1">
            <a:spLocks noGrp="1"/>
          </p:cNvSpPr>
          <p:nvPr>
            <p:ph type="body" idx="4"/>
          </p:nvPr>
        </p:nvSpPr>
        <p:spPr>
          <a:xfrm>
            <a:off x="4645025" y="2174875"/>
            <a:ext cx="4041775" cy="3951288"/>
          </a:xfrm>
          <a:prstGeom prst="rect">
            <a:avLst/>
          </a:prstGeom>
          <a:noFill/>
          <a:ln>
            <a:noFill/>
          </a:ln>
        </p:spPr>
        <p:txBody>
          <a:bodyPr spcFirstLastPara="1" wrap="square" lIns="91425" tIns="45700" rIns="91425" bIns="45700" anchor="t" anchorCtr="0">
            <a:normAutofit/>
          </a:bodyPr>
          <a:lstStyle>
            <a:lvl1pPr marL="457200" lvl="0" indent="-381000" algn="l">
              <a:spcBef>
                <a:spcPts val="480"/>
              </a:spcBef>
              <a:spcAft>
                <a:spcPts val="0"/>
              </a:spcAft>
              <a:buClr>
                <a:schemeClr val="dk1"/>
              </a:buClr>
              <a:buSzPts val="2400"/>
              <a:buChar char="•"/>
              <a:defRPr sz="2400"/>
            </a:lvl1pPr>
            <a:lvl2pPr marL="914400" lvl="1" indent="-355600" algn="l">
              <a:spcBef>
                <a:spcPts val="400"/>
              </a:spcBef>
              <a:spcAft>
                <a:spcPts val="0"/>
              </a:spcAft>
              <a:buClr>
                <a:schemeClr val="dk1"/>
              </a:buClr>
              <a:buSzPts val="2000"/>
              <a:buChar char="–"/>
              <a:defRPr sz="2000"/>
            </a:lvl2pPr>
            <a:lvl3pPr marL="1371600" lvl="2" indent="-342900" algn="l">
              <a:spcBef>
                <a:spcPts val="360"/>
              </a:spcBef>
              <a:spcAft>
                <a:spcPts val="0"/>
              </a:spcAft>
              <a:buClr>
                <a:schemeClr val="dk1"/>
              </a:buClr>
              <a:buSzPts val="1800"/>
              <a:buChar char="•"/>
              <a:defRPr sz="1800"/>
            </a:lvl3pPr>
            <a:lvl4pPr marL="1828800" lvl="3" indent="-330200" algn="l">
              <a:spcBef>
                <a:spcPts val="320"/>
              </a:spcBef>
              <a:spcAft>
                <a:spcPts val="0"/>
              </a:spcAft>
              <a:buClr>
                <a:schemeClr val="dk1"/>
              </a:buClr>
              <a:buSzPts val="1600"/>
              <a:buChar char="–"/>
              <a:defRPr sz="1600"/>
            </a:lvl4pPr>
            <a:lvl5pPr marL="2286000" lvl="4" indent="-330200" algn="l">
              <a:spcBef>
                <a:spcPts val="320"/>
              </a:spcBef>
              <a:spcAft>
                <a:spcPts val="0"/>
              </a:spcAft>
              <a:buClr>
                <a:schemeClr val="dk1"/>
              </a:buClr>
              <a:buSzPts val="1600"/>
              <a:buChar char="»"/>
              <a:defRPr sz="1600"/>
            </a:lvl5pPr>
            <a:lvl6pPr marL="2743200" lvl="5" indent="-330200" algn="l">
              <a:spcBef>
                <a:spcPts val="320"/>
              </a:spcBef>
              <a:spcAft>
                <a:spcPts val="0"/>
              </a:spcAft>
              <a:buClr>
                <a:schemeClr val="dk1"/>
              </a:buClr>
              <a:buSzPts val="1600"/>
              <a:buChar char="•"/>
              <a:defRPr sz="1600"/>
            </a:lvl6pPr>
            <a:lvl7pPr marL="3200400" lvl="6" indent="-330200" algn="l">
              <a:spcBef>
                <a:spcPts val="320"/>
              </a:spcBef>
              <a:spcAft>
                <a:spcPts val="0"/>
              </a:spcAft>
              <a:buClr>
                <a:schemeClr val="dk1"/>
              </a:buClr>
              <a:buSzPts val="1600"/>
              <a:buChar char="•"/>
              <a:defRPr sz="1600"/>
            </a:lvl7pPr>
            <a:lvl8pPr marL="3657600" lvl="7" indent="-330200" algn="l">
              <a:spcBef>
                <a:spcPts val="320"/>
              </a:spcBef>
              <a:spcAft>
                <a:spcPts val="0"/>
              </a:spcAft>
              <a:buClr>
                <a:schemeClr val="dk1"/>
              </a:buClr>
              <a:buSzPts val="1600"/>
              <a:buChar char="•"/>
              <a:defRPr sz="1600"/>
            </a:lvl8pPr>
            <a:lvl9pPr marL="4114800" lvl="8" indent="-330200" algn="l">
              <a:spcBef>
                <a:spcPts val="320"/>
              </a:spcBef>
              <a:spcAft>
                <a:spcPts val="0"/>
              </a:spcAft>
              <a:buClr>
                <a:schemeClr val="dk1"/>
              </a:buClr>
              <a:buSzPts val="1600"/>
              <a:buChar char="•"/>
              <a:defRPr sz="1600"/>
            </a:lvl9pPr>
          </a:lstStyle>
          <a:p>
            <a:endParaRPr/>
          </a:p>
        </p:txBody>
      </p:sp>
      <p:sp>
        <p:nvSpPr>
          <p:cNvPr id="46" name="Google Shape;46;p60"/>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7" name="Google Shape;47;p60"/>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8" name="Google Shape;48;p60"/>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61"/>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1" name="Google Shape;51;p61"/>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61"/>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3" name="Google Shape;53;p61"/>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4"/>
        <p:cNvGrpSpPr/>
        <p:nvPr/>
      </p:nvGrpSpPr>
      <p:grpSpPr>
        <a:xfrm>
          <a:off x="0" y="0"/>
          <a:ext cx="0" cy="0"/>
          <a:chOff x="0" y="0"/>
          <a:chExt cx="0" cy="0"/>
        </a:xfrm>
      </p:grpSpPr>
      <p:sp>
        <p:nvSpPr>
          <p:cNvPr id="55" name="Google Shape;55;p62"/>
          <p:cNvSpPr txBox="1">
            <a:spLocks noGrp="1"/>
          </p:cNvSpPr>
          <p:nvPr>
            <p:ph type="title"/>
          </p:nvPr>
        </p:nvSpPr>
        <p:spPr>
          <a:xfrm>
            <a:off x="457200" y="273050"/>
            <a:ext cx="3008313" cy="1162050"/>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62"/>
          <p:cNvSpPr txBox="1">
            <a:spLocks noGrp="1"/>
          </p:cNvSpPr>
          <p:nvPr>
            <p:ph type="body" idx="1"/>
          </p:nvPr>
        </p:nvSpPr>
        <p:spPr>
          <a:xfrm>
            <a:off x="3575050" y="273050"/>
            <a:ext cx="5111750" cy="5853113"/>
          </a:xfrm>
          <a:prstGeom prst="rect">
            <a:avLst/>
          </a:prstGeom>
          <a:noFill/>
          <a:ln>
            <a:noFill/>
          </a:ln>
        </p:spPr>
        <p:txBody>
          <a:bodyPr spcFirstLastPara="1" wrap="square" lIns="91425" tIns="45700" rIns="91425" bIns="45700" anchor="t" anchorCtr="0">
            <a:normAutofit/>
          </a:bodyPr>
          <a:lstStyle>
            <a:lvl1pPr marL="457200" lvl="0" indent="-431800" algn="l">
              <a:spcBef>
                <a:spcPts val="640"/>
              </a:spcBef>
              <a:spcAft>
                <a:spcPts val="0"/>
              </a:spcAft>
              <a:buClr>
                <a:schemeClr val="dk1"/>
              </a:buClr>
              <a:buSzPts val="3200"/>
              <a:buChar char="•"/>
              <a:defRPr sz="3200"/>
            </a:lvl1pPr>
            <a:lvl2pPr marL="914400" lvl="1" indent="-406400" algn="l">
              <a:spcBef>
                <a:spcPts val="560"/>
              </a:spcBef>
              <a:spcAft>
                <a:spcPts val="0"/>
              </a:spcAft>
              <a:buClr>
                <a:schemeClr val="dk1"/>
              </a:buClr>
              <a:buSzPts val="2800"/>
              <a:buChar char="–"/>
              <a:defRPr sz="2800"/>
            </a:lvl2pPr>
            <a:lvl3pPr marL="1371600" lvl="2" indent="-381000" algn="l">
              <a:spcBef>
                <a:spcPts val="480"/>
              </a:spcBef>
              <a:spcAft>
                <a:spcPts val="0"/>
              </a:spcAft>
              <a:buClr>
                <a:schemeClr val="dk1"/>
              </a:buClr>
              <a:buSzPts val="2400"/>
              <a:buChar char="•"/>
              <a:defRPr sz="2400"/>
            </a:lvl3pPr>
            <a:lvl4pPr marL="1828800" lvl="3" indent="-355600" algn="l">
              <a:spcBef>
                <a:spcPts val="400"/>
              </a:spcBef>
              <a:spcAft>
                <a:spcPts val="0"/>
              </a:spcAft>
              <a:buClr>
                <a:schemeClr val="dk1"/>
              </a:buClr>
              <a:buSzPts val="2000"/>
              <a:buChar char="–"/>
              <a:defRPr sz="2000"/>
            </a:lvl4pPr>
            <a:lvl5pPr marL="2286000" lvl="4" indent="-355600" algn="l">
              <a:spcBef>
                <a:spcPts val="400"/>
              </a:spcBef>
              <a:spcAft>
                <a:spcPts val="0"/>
              </a:spcAft>
              <a:buClr>
                <a:schemeClr val="dk1"/>
              </a:buClr>
              <a:buSzPts val="2000"/>
              <a:buChar char="»"/>
              <a:defRPr sz="2000"/>
            </a:lvl5pPr>
            <a:lvl6pPr marL="2743200" lvl="5" indent="-355600" algn="l">
              <a:spcBef>
                <a:spcPts val="400"/>
              </a:spcBef>
              <a:spcAft>
                <a:spcPts val="0"/>
              </a:spcAft>
              <a:buClr>
                <a:schemeClr val="dk1"/>
              </a:buClr>
              <a:buSzPts val="2000"/>
              <a:buChar char="•"/>
              <a:defRPr sz="2000"/>
            </a:lvl6pPr>
            <a:lvl7pPr marL="3200400" lvl="6" indent="-355600" algn="l">
              <a:spcBef>
                <a:spcPts val="400"/>
              </a:spcBef>
              <a:spcAft>
                <a:spcPts val="0"/>
              </a:spcAft>
              <a:buClr>
                <a:schemeClr val="dk1"/>
              </a:buClr>
              <a:buSzPts val="2000"/>
              <a:buChar char="•"/>
              <a:defRPr sz="2000"/>
            </a:lvl7pPr>
            <a:lvl8pPr marL="3657600" lvl="7" indent="-355600" algn="l">
              <a:spcBef>
                <a:spcPts val="400"/>
              </a:spcBef>
              <a:spcAft>
                <a:spcPts val="0"/>
              </a:spcAft>
              <a:buClr>
                <a:schemeClr val="dk1"/>
              </a:buClr>
              <a:buSzPts val="2000"/>
              <a:buChar char="•"/>
              <a:defRPr sz="2000"/>
            </a:lvl8pPr>
            <a:lvl9pPr marL="4114800" lvl="8" indent="-355600" algn="l">
              <a:spcBef>
                <a:spcPts val="400"/>
              </a:spcBef>
              <a:spcAft>
                <a:spcPts val="0"/>
              </a:spcAft>
              <a:buClr>
                <a:schemeClr val="dk1"/>
              </a:buClr>
              <a:buSzPts val="2000"/>
              <a:buChar char="•"/>
              <a:defRPr sz="2000"/>
            </a:lvl9pPr>
          </a:lstStyle>
          <a:p>
            <a:endParaRPr/>
          </a:p>
        </p:txBody>
      </p:sp>
      <p:sp>
        <p:nvSpPr>
          <p:cNvPr id="57" name="Google Shape;57;p62"/>
          <p:cNvSpPr txBox="1">
            <a:spLocks noGrp="1"/>
          </p:cNvSpPr>
          <p:nvPr>
            <p:ph type="body" idx="2"/>
          </p:nvPr>
        </p:nvSpPr>
        <p:spPr>
          <a:xfrm>
            <a:off x="457200" y="1435100"/>
            <a:ext cx="3008313" cy="4691063"/>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58" name="Google Shape;58;p62"/>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9" name="Google Shape;59;p62"/>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0" name="Google Shape;60;p62"/>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1"/>
        <p:cNvGrpSpPr/>
        <p:nvPr/>
      </p:nvGrpSpPr>
      <p:grpSpPr>
        <a:xfrm>
          <a:off x="0" y="0"/>
          <a:ext cx="0" cy="0"/>
          <a:chOff x="0" y="0"/>
          <a:chExt cx="0" cy="0"/>
        </a:xfrm>
      </p:grpSpPr>
      <p:sp>
        <p:nvSpPr>
          <p:cNvPr id="62" name="Google Shape;62;p63"/>
          <p:cNvSpPr txBox="1">
            <a:spLocks noGrp="1"/>
          </p:cNvSpPr>
          <p:nvPr>
            <p:ph type="title"/>
          </p:nvPr>
        </p:nvSpPr>
        <p:spPr>
          <a:xfrm>
            <a:off x="1792288" y="4800600"/>
            <a:ext cx="5486400" cy="566738"/>
          </a:xfrm>
          <a:prstGeom prst="rect">
            <a:avLst/>
          </a:prstGeom>
          <a:noFill/>
          <a:ln>
            <a:noFill/>
          </a:ln>
        </p:spPr>
        <p:txBody>
          <a:bodyPr spcFirstLastPara="1" wrap="square" lIns="91425" tIns="45700" rIns="91425" bIns="45700" anchor="b" anchorCtr="0">
            <a:normAutofit/>
          </a:bodyPr>
          <a:lstStyle>
            <a:lvl1pPr lvl="0" algn="l">
              <a:spcBef>
                <a:spcPts val="0"/>
              </a:spcBef>
              <a:spcAft>
                <a:spcPts val="0"/>
              </a:spcAft>
              <a:buClr>
                <a:schemeClr val="dk1"/>
              </a:buClr>
              <a:buSzPts val="2000"/>
              <a:buFont typeface="Calibri"/>
              <a:buNone/>
              <a:defRPr sz="2000" b="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3" name="Google Shape;63;p63"/>
          <p:cNvSpPr>
            <a:spLocks noGrp="1"/>
          </p:cNvSpPr>
          <p:nvPr>
            <p:ph type="pic" idx="2"/>
          </p:nvPr>
        </p:nvSpPr>
        <p:spPr>
          <a:xfrm>
            <a:off x="1792288" y="612775"/>
            <a:ext cx="5486400" cy="4114800"/>
          </a:xfrm>
          <a:prstGeom prst="rect">
            <a:avLst/>
          </a:prstGeom>
          <a:noFill/>
          <a:ln>
            <a:noFill/>
          </a:ln>
        </p:spPr>
      </p:sp>
      <p:sp>
        <p:nvSpPr>
          <p:cNvPr id="64" name="Google Shape;64;p63"/>
          <p:cNvSpPr txBox="1">
            <a:spLocks noGrp="1"/>
          </p:cNvSpPr>
          <p:nvPr>
            <p:ph type="body" idx="1"/>
          </p:nvPr>
        </p:nvSpPr>
        <p:spPr>
          <a:xfrm>
            <a:off x="1792288" y="5367338"/>
            <a:ext cx="5486400" cy="804862"/>
          </a:xfrm>
          <a:prstGeom prst="rect">
            <a:avLst/>
          </a:prstGeom>
          <a:noFill/>
          <a:ln>
            <a:noFill/>
          </a:ln>
        </p:spPr>
        <p:txBody>
          <a:bodyPr spcFirstLastPara="1" wrap="square" lIns="91425" tIns="45700" rIns="91425" bIns="45700" anchor="t" anchorCtr="0">
            <a:normAutofit/>
          </a:bodyPr>
          <a:lstStyle>
            <a:lvl1pPr marL="457200" lvl="0" indent="-228600" algn="l">
              <a:spcBef>
                <a:spcPts val="280"/>
              </a:spcBef>
              <a:spcAft>
                <a:spcPts val="0"/>
              </a:spcAft>
              <a:buClr>
                <a:schemeClr val="dk1"/>
              </a:buClr>
              <a:buSzPts val="1400"/>
              <a:buNone/>
              <a:defRPr sz="1400"/>
            </a:lvl1pPr>
            <a:lvl2pPr marL="914400" lvl="1" indent="-228600" algn="l">
              <a:spcBef>
                <a:spcPts val="240"/>
              </a:spcBef>
              <a:spcAft>
                <a:spcPts val="0"/>
              </a:spcAft>
              <a:buClr>
                <a:schemeClr val="dk1"/>
              </a:buClr>
              <a:buSzPts val="1200"/>
              <a:buNone/>
              <a:defRPr sz="1200"/>
            </a:lvl2pPr>
            <a:lvl3pPr marL="1371600" lvl="2" indent="-228600" algn="l">
              <a:spcBef>
                <a:spcPts val="200"/>
              </a:spcBef>
              <a:spcAft>
                <a:spcPts val="0"/>
              </a:spcAft>
              <a:buClr>
                <a:schemeClr val="dk1"/>
              </a:buClr>
              <a:buSzPts val="1000"/>
              <a:buNone/>
              <a:defRPr sz="1000"/>
            </a:lvl3pPr>
            <a:lvl4pPr marL="1828800" lvl="3" indent="-228600" algn="l">
              <a:spcBef>
                <a:spcPts val="180"/>
              </a:spcBef>
              <a:spcAft>
                <a:spcPts val="0"/>
              </a:spcAft>
              <a:buClr>
                <a:schemeClr val="dk1"/>
              </a:buClr>
              <a:buSzPts val="900"/>
              <a:buNone/>
              <a:defRPr sz="900"/>
            </a:lvl4pPr>
            <a:lvl5pPr marL="2286000" lvl="4" indent="-228600" algn="l">
              <a:spcBef>
                <a:spcPts val="180"/>
              </a:spcBef>
              <a:spcAft>
                <a:spcPts val="0"/>
              </a:spcAft>
              <a:buClr>
                <a:schemeClr val="dk1"/>
              </a:buClr>
              <a:buSzPts val="900"/>
              <a:buNone/>
              <a:defRPr sz="900"/>
            </a:lvl5pPr>
            <a:lvl6pPr marL="2743200" lvl="5" indent="-228600" algn="l">
              <a:spcBef>
                <a:spcPts val="180"/>
              </a:spcBef>
              <a:spcAft>
                <a:spcPts val="0"/>
              </a:spcAft>
              <a:buClr>
                <a:schemeClr val="dk1"/>
              </a:buClr>
              <a:buSzPts val="900"/>
              <a:buNone/>
              <a:defRPr sz="900"/>
            </a:lvl6pPr>
            <a:lvl7pPr marL="3200400" lvl="6" indent="-228600" algn="l">
              <a:spcBef>
                <a:spcPts val="180"/>
              </a:spcBef>
              <a:spcAft>
                <a:spcPts val="0"/>
              </a:spcAft>
              <a:buClr>
                <a:schemeClr val="dk1"/>
              </a:buClr>
              <a:buSzPts val="900"/>
              <a:buNone/>
              <a:defRPr sz="900"/>
            </a:lvl7pPr>
            <a:lvl8pPr marL="3657600" lvl="7" indent="-228600" algn="l">
              <a:spcBef>
                <a:spcPts val="180"/>
              </a:spcBef>
              <a:spcAft>
                <a:spcPts val="0"/>
              </a:spcAft>
              <a:buClr>
                <a:schemeClr val="dk1"/>
              </a:buClr>
              <a:buSzPts val="900"/>
              <a:buNone/>
              <a:defRPr sz="900"/>
            </a:lvl8pPr>
            <a:lvl9pPr marL="4114800" lvl="8" indent="-228600" algn="l">
              <a:spcBef>
                <a:spcPts val="180"/>
              </a:spcBef>
              <a:spcAft>
                <a:spcPts val="0"/>
              </a:spcAft>
              <a:buClr>
                <a:schemeClr val="dk1"/>
              </a:buClr>
              <a:buSzPts val="900"/>
              <a:buNone/>
              <a:defRPr sz="900"/>
            </a:lvl9pPr>
          </a:lstStyle>
          <a:p>
            <a:endParaRPr/>
          </a:p>
        </p:txBody>
      </p:sp>
      <p:sp>
        <p:nvSpPr>
          <p:cNvPr id="65" name="Google Shape;65;p63"/>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6" name="Google Shape;66;p63"/>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7" name="Google Shape;67;p63"/>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68"/>
        <p:cNvGrpSpPr/>
        <p:nvPr/>
      </p:nvGrpSpPr>
      <p:grpSpPr>
        <a:xfrm>
          <a:off x="0" y="0"/>
          <a:ext cx="0" cy="0"/>
          <a:chOff x="0" y="0"/>
          <a:chExt cx="0" cy="0"/>
        </a:xfrm>
      </p:grpSpPr>
      <p:sp>
        <p:nvSpPr>
          <p:cNvPr id="69" name="Google Shape;69;p6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0" name="Google Shape;70;p64"/>
          <p:cNvSpPr txBox="1">
            <a:spLocks noGrp="1"/>
          </p:cNvSpPr>
          <p:nvPr>
            <p:ph type="body" idx="1"/>
          </p:nvPr>
        </p:nvSpPr>
        <p:spPr>
          <a:xfrm rot="5400000">
            <a:off x="2309019" y="-251618"/>
            <a:ext cx="4525963" cy="8229600"/>
          </a:xfrm>
          <a:prstGeom prst="rect">
            <a:avLst/>
          </a:prstGeom>
          <a:noFill/>
          <a:ln>
            <a:noFill/>
          </a:ln>
        </p:spPr>
        <p:txBody>
          <a:bodyPr spcFirstLastPara="1" wrap="square" lIns="91425" tIns="45700" rIns="91425" bIns="45700" anchor="t" anchorCtr="0">
            <a:normAutofit/>
          </a:bodyPr>
          <a:lstStyle>
            <a:lvl1pPr marL="457200" lvl="0" indent="-342900" algn="l">
              <a:spcBef>
                <a:spcPts val="360"/>
              </a:spcBef>
              <a:spcAft>
                <a:spcPts val="0"/>
              </a:spcAft>
              <a:buClr>
                <a:schemeClr val="dk1"/>
              </a:buClr>
              <a:buSzPts val="1800"/>
              <a:buChar char="•"/>
              <a:defRPr/>
            </a:lvl1pPr>
            <a:lvl2pPr marL="914400" lvl="1" indent="-342900" algn="l">
              <a:spcBef>
                <a:spcPts val="360"/>
              </a:spcBef>
              <a:spcAft>
                <a:spcPts val="0"/>
              </a:spcAft>
              <a:buClr>
                <a:schemeClr val="dk1"/>
              </a:buClr>
              <a:buSzPts val="1800"/>
              <a:buChar char="–"/>
              <a:defRPr/>
            </a:lvl2pPr>
            <a:lvl3pPr marL="1371600" lvl="2" indent="-342900" algn="l">
              <a:spcBef>
                <a:spcPts val="360"/>
              </a:spcBef>
              <a:spcAft>
                <a:spcPts val="0"/>
              </a:spcAft>
              <a:buClr>
                <a:schemeClr val="dk1"/>
              </a:buClr>
              <a:buSzPts val="1800"/>
              <a:buChar char="•"/>
              <a:defRPr/>
            </a:lvl3pPr>
            <a:lvl4pPr marL="1828800" lvl="3" indent="-342900" algn="l">
              <a:spcBef>
                <a:spcPts val="360"/>
              </a:spcBef>
              <a:spcAft>
                <a:spcPts val="0"/>
              </a:spcAft>
              <a:buClr>
                <a:schemeClr val="dk1"/>
              </a:buClr>
              <a:buSzPts val="1800"/>
              <a:buChar char="–"/>
              <a:defRPr/>
            </a:lvl4pPr>
            <a:lvl5pPr marL="2286000" lvl="4" indent="-342900" algn="l">
              <a:spcBef>
                <a:spcPts val="360"/>
              </a:spcBef>
              <a:spcAft>
                <a:spcPts val="0"/>
              </a:spcAft>
              <a:buClr>
                <a:schemeClr val="dk1"/>
              </a:buClr>
              <a:buSzPts val="1800"/>
              <a:buChar char="»"/>
              <a:defRPr/>
            </a:lvl5pPr>
            <a:lvl6pPr marL="2743200" lvl="5" indent="-342900" algn="l">
              <a:spcBef>
                <a:spcPts val="360"/>
              </a:spcBef>
              <a:spcAft>
                <a:spcPts val="0"/>
              </a:spcAft>
              <a:buClr>
                <a:schemeClr val="dk1"/>
              </a:buClr>
              <a:buSzPts val="1800"/>
              <a:buChar char="•"/>
              <a:defRPr/>
            </a:lvl6pPr>
            <a:lvl7pPr marL="3200400" lvl="6" indent="-342900" algn="l">
              <a:spcBef>
                <a:spcPts val="360"/>
              </a:spcBef>
              <a:spcAft>
                <a:spcPts val="0"/>
              </a:spcAft>
              <a:buClr>
                <a:schemeClr val="dk1"/>
              </a:buClr>
              <a:buSzPts val="1800"/>
              <a:buChar char="•"/>
              <a:defRPr/>
            </a:lvl7pPr>
            <a:lvl8pPr marL="3657600" lvl="7" indent="-342900" algn="l">
              <a:spcBef>
                <a:spcPts val="360"/>
              </a:spcBef>
              <a:spcAft>
                <a:spcPts val="0"/>
              </a:spcAft>
              <a:buClr>
                <a:schemeClr val="dk1"/>
              </a:buClr>
              <a:buSzPts val="1800"/>
              <a:buChar char="•"/>
              <a:defRPr/>
            </a:lvl8pPr>
            <a:lvl9pPr marL="4114800" lvl="8" indent="-342900" algn="l">
              <a:spcBef>
                <a:spcPts val="360"/>
              </a:spcBef>
              <a:spcAft>
                <a:spcPts val="0"/>
              </a:spcAft>
              <a:buClr>
                <a:schemeClr val="dk1"/>
              </a:buClr>
              <a:buSzPts val="1800"/>
              <a:buChar char="•"/>
              <a:defRPr/>
            </a:lvl9pPr>
          </a:lstStyle>
          <a:p>
            <a:endParaRPr/>
          </a:p>
        </p:txBody>
      </p:sp>
      <p:sp>
        <p:nvSpPr>
          <p:cNvPr id="71" name="Google Shape;71;p6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6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6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theme" Target="../theme/theme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54"/>
          <p:cNvSpPr txBox="1">
            <a:spLocks noGrp="1"/>
          </p:cNvSpPr>
          <p:nvPr>
            <p:ph type="title"/>
          </p:nvPr>
        </p:nvSpPr>
        <p:spPr>
          <a:xfrm>
            <a:off x="457200" y="274638"/>
            <a:ext cx="8229600" cy="1143000"/>
          </a:xfrm>
          <a:prstGeom prst="rect">
            <a:avLst/>
          </a:prstGeom>
          <a:noFill/>
          <a:ln>
            <a:noFill/>
          </a:ln>
        </p:spPr>
        <p:txBody>
          <a:bodyPr spcFirstLastPara="1" wrap="square" lIns="91425" tIns="45700" rIns="91425" bIns="45700" anchor="ctr" anchorCtr="0">
            <a:normAutofit/>
          </a:bodyPr>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54"/>
          <p:cNvSpPr txBox="1">
            <a:spLocks noGrp="1"/>
          </p:cNvSpPr>
          <p:nvPr>
            <p:ph type="body" idx="1"/>
          </p:nvPr>
        </p:nvSpPr>
        <p:spPr>
          <a:xfrm>
            <a:off x="457200" y="1600200"/>
            <a:ext cx="8229600" cy="4525963"/>
          </a:xfrm>
          <a:prstGeom prst="rect">
            <a:avLst/>
          </a:prstGeom>
          <a:noFill/>
          <a:ln>
            <a:noFill/>
          </a:ln>
        </p:spPr>
        <p:txBody>
          <a:bodyPr spcFirstLastPara="1" wrap="square" lIns="91425" tIns="45700" rIns="91425" bIns="45700" anchor="t" anchorCtr="0">
            <a:normAutofit/>
          </a:bodyPr>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8" name="Google Shape;8;p54"/>
          <p:cNvSpPr txBox="1">
            <a:spLocks noGrp="1"/>
          </p:cNvSpPr>
          <p:nvPr>
            <p:ph type="dt" idx="10"/>
          </p:nvPr>
        </p:nvSpPr>
        <p:spPr>
          <a:xfrm>
            <a:off x="457200" y="6356350"/>
            <a:ext cx="21336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9" name="Google Shape;9;p54"/>
          <p:cNvSpPr txBox="1">
            <a:spLocks noGrp="1"/>
          </p:cNvSpPr>
          <p:nvPr>
            <p:ph type="ftr" idx="11"/>
          </p:nvPr>
        </p:nvSpPr>
        <p:spPr>
          <a:xfrm>
            <a:off x="3124200" y="6356350"/>
            <a:ext cx="28956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0" name="Google Shape;10;p54"/>
          <p:cNvSpPr txBox="1">
            <a:spLocks noGrp="1"/>
          </p:cNvSpPr>
          <p:nvPr>
            <p:ph type="sldNum" idx="12"/>
          </p:nvPr>
        </p:nvSpPr>
        <p:spPr>
          <a:xfrm>
            <a:off x="6553200" y="6356350"/>
            <a:ext cx="21336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Натисніть, щоб редагувати стиль головного заголовка</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Натисніть, щоб редагувати стилі основного тексту</a:t>
            </a:r>
          </a:p>
          <a:p>
            <a:pPr lvl="1"/>
            <a:r>
              <a:rPr lang="en-US"/>
              <a:t>Другий рівень</a:t>
            </a:r>
          </a:p>
          <a:p>
            <a:pPr lvl="2"/>
            <a:r>
              <a:rPr lang="en-US"/>
              <a:t>Третій рівень</a:t>
            </a:r>
          </a:p>
          <a:p>
            <a:pPr lvl="3"/>
            <a:r>
              <a:rPr lang="en-US"/>
              <a:t>Четвертий рівень</a:t>
            </a:r>
          </a:p>
          <a:p>
            <a:pPr lvl="4"/>
            <a:r>
              <a:rPr lang="en-US"/>
              <a:t>П'ятий рівень</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11/11/2025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extLst>
      <p:ext uri="{BB962C8B-B14F-4D97-AF65-F5344CB8AC3E}">
        <p14:creationId xmlns:p14="http://schemas.microsoft.com/office/powerpoint/2010/main" val="504834692"/>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52596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1"/>
            <a:ext cx="2133600" cy="365126"/>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11/11/2025</a:t>
            </a:fld>
            <a:endParaRPr lang="en-US"/>
          </a:p>
        </p:txBody>
      </p:sp>
      <p:sp>
        <p:nvSpPr>
          <p:cNvPr id="5" name="Footer Placeholder 4"/>
          <p:cNvSpPr>
            <a:spLocks noGrp="1"/>
          </p:cNvSpPr>
          <p:nvPr>
            <p:ph type="ftr" sz="quarter" idx="3"/>
          </p:nvPr>
        </p:nvSpPr>
        <p:spPr>
          <a:xfrm>
            <a:off x="3124200" y="6356351"/>
            <a:ext cx="2895600" cy="365126"/>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1"/>
            <a:ext cx="2133600" cy="365126"/>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extLst>
      <p:ext uri="{BB962C8B-B14F-4D97-AF65-F5344CB8AC3E}">
        <p14:creationId xmlns:p14="http://schemas.microsoft.com/office/powerpoint/2010/main" val="1743658389"/>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45" rtl="0" eaLnBrk="1" latinLnBrk="0" hangingPunct="1">
        <a:spcBef>
          <a:spcPct val="0"/>
        </a:spcBef>
        <a:buNone/>
        <a:defRPr sz="4400" kern="1200">
          <a:solidFill>
            <a:schemeClr val="tx1"/>
          </a:solidFill>
          <a:latin typeface="+mj-lt"/>
          <a:ea typeface="+mj-ea"/>
          <a:cs typeface="+mj-cs"/>
        </a:defRPr>
      </a:lvl1pPr>
    </p:titleStyle>
    <p:bodyStyle>
      <a:lvl1pPr marL="342917" indent="-342917" algn="l" defTabSz="914445"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88" indent="-285765" algn="l" defTabSz="914445" rtl="0" eaLnBrk="1" latinLnBrk="0" hangingPunct="1">
        <a:spcBef>
          <a:spcPct val="20000"/>
        </a:spcBef>
        <a:buFont typeface="Arial" pitchFamily="34" charset="0"/>
        <a:buChar char="–"/>
        <a:defRPr sz="2801" kern="1200">
          <a:solidFill>
            <a:schemeClr val="tx1"/>
          </a:solidFill>
          <a:latin typeface="+mn-lt"/>
          <a:ea typeface="+mn-ea"/>
          <a:cs typeface="+mn-cs"/>
        </a:defRPr>
      </a:lvl2pPr>
      <a:lvl3pPr marL="1143057" indent="-228612" algn="l" defTabSz="914445"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80"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504"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726"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949"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171"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395" indent="-228612" algn="l" defTabSz="91444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45" rtl="0" eaLnBrk="1" latinLnBrk="0" hangingPunct="1">
        <a:defRPr sz="1800" kern="1200">
          <a:solidFill>
            <a:schemeClr val="tx1"/>
          </a:solidFill>
          <a:latin typeface="+mn-lt"/>
          <a:ea typeface="+mn-ea"/>
          <a:cs typeface="+mn-cs"/>
        </a:defRPr>
      </a:lvl1pPr>
      <a:lvl2pPr marL="457223" algn="l" defTabSz="914445" rtl="0" eaLnBrk="1" latinLnBrk="0" hangingPunct="1">
        <a:defRPr sz="1800" kern="1200">
          <a:solidFill>
            <a:schemeClr val="tx1"/>
          </a:solidFill>
          <a:latin typeface="+mn-lt"/>
          <a:ea typeface="+mn-ea"/>
          <a:cs typeface="+mn-cs"/>
        </a:defRPr>
      </a:lvl2pPr>
      <a:lvl3pPr marL="914445" algn="l" defTabSz="914445" rtl="0" eaLnBrk="1" latinLnBrk="0" hangingPunct="1">
        <a:defRPr sz="1800" kern="1200">
          <a:solidFill>
            <a:schemeClr val="tx1"/>
          </a:solidFill>
          <a:latin typeface="+mn-lt"/>
          <a:ea typeface="+mn-ea"/>
          <a:cs typeface="+mn-cs"/>
        </a:defRPr>
      </a:lvl3pPr>
      <a:lvl4pPr marL="1371669" algn="l" defTabSz="914445" rtl="0" eaLnBrk="1" latinLnBrk="0" hangingPunct="1">
        <a:defRPr sz="1800" kern="1200">
          <a:solidFill>
            <a:schemeClr val="tx1"/>
          </a:solidFill>
          <a:latin typeface="+mn-lt"/>
          <a:ea typeface="+mn-ea"/>
          <a:cs typeface="+mn-cs"/>
        </a:defRPr>
      </a:lvl4pPr>
      <a:lvl5pPr marL="1828892" algn="l" defTabSz="914445" rtl="0" eaLnBrk="1" latinLnBrk="0" hangingPunct="1">
        <a:defRPr sz="1800" kern="1200">
          <a:solidFill>
            <a:schemeClr val="tx1"/>
          </a:solidFill>
          <a:latin typeface="+mn-lt"/>
          <a:ea typeface="+mn-ea"/>
          <a:cs typeface="+mn-cs"/>
        </a:defRPr>
      </a:lvl5pPr>
      <a:lvl6pPr marL="2286114" algn="l" defTabSz="914445" rtl="0" eaLnBrk="1" latinLnBrk="0" hangingPunct="1">
        <a:defRPr sz="1800" kern="1200">
          <a:solidFill>
            <a:schemeClr val="tx1"/>
          </a:solidFill>
          <a:latin typeface="+mn-lt"/>
          <a:ea typeface="+mn-ea"/>
          <a:cs typeface="+mn-cs"/>
        </a:defRPr>
      </a:lvl6pPr>
      <a:lvl7pPr marL="2743337" algn="l" defTabSz="914445" rtl="0" eaLnBrk="1" latinLnBrk="0" hangingPunct="1">
        <a:defRPr sz="1800" kern="1200">
          <a:solidFill>
            <a:schemeClr val="tx1"/>
          </a:solidFill>
          <a:latin typeface="+mn-lt"/>
          <a:ea typeface="+mn-ea"/>
          <a:cs typeface="+mn-cs"/>
        </a:defRPr>
      </a:lvl7pPr>
      <a:lvl8pPr marL="3200561" algn="l" defTabSz="914445" rtl="0" eaLnBrk="1" latinLnBrk="0" hangingPunct="1">
        <a:defRPr sz="1800" kern="1200">
          <a:solidFill>
            <a:schemeClr val="tx1"/>
          </a:solidFill>
          <a:latin typeface="+mn-lt"/>
          <a:ea typeface="+mn-ea"/>
          <a:cs typeface="+mn-cs"/>
        </a:defRPr>
      </a:lvl8pPr>
      <a:lvl9pPr marL="3657783" algn="l" defTabSz="91444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1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1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_rels/slide11.xml.rels><?xml version="1.0" encoding="UTF-8" standalone="yes"?>
<Relationships xmlns="http://schemas.openxmlformats.org/package/2006/relationships"><Relationship Id="rId3" Type="http://schemas.openxmlformats.org/officeDocument/2006/relationships/image" Target="../media/image34.svg"/><Relationship Id="rId2" Type="http://schemas.openxmlformats.org/officeDocument/2006/relationships/image" Target="../media/image33.png"/><Relationship Id="rId1" Type="http://schemas.openxmlformats.org/officeDocument/2006/relationships/slideLayout" Target="../slideLayouts/slideLayout17.xml"/><Relationship Id="rId5" Type="http://schemas.openxmlformats.org/officeDocument/2006/relationships/image" Target="../media/image36.sv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3" Type="http://schemas.openxmlformats.org/officeDocument/2006/relationships/image" Target="../media/image38.svg"/><Relationship Id="rId2" Type="http://schemas.openxmlformats.org/officeDocument/2006/relationships/image" Target="../media/image37.png"/><Relationship Id="rId1" Type="http://schemas.openxmlformats.org/officeDocument/2006/relationships/slideLayout" Target="../slideLayouts/slideLayout17.xml"/><Relationship Id="rId5" Type="http://schemas.openxmlformats.org/officeDocument/2006/relationships/image" Target="../media/image40.svg"/><Relationship Id="rId4" Type="http://schemas.openxmlformats.org/officeDocument/2006/relationships/image" Target="../media/image39.png"/></Relationships>
</file>

<file path=ppt/slides/_rels/slide13.xml.rels><?xml version="1.0" encoding="UTF-8" standalone="yes"?>
<Relationships xmlns="http://schemas.openxmlformats.org/package/2006/relationships"><Relationship Id="rId3" Type="http://schemas.openxmlformats.org/officeDocument/2006/relationships/image" Target="../media/image42.svg"/><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17.xml"/><Relationship Id="rId5" Type="http://schemas.openxmlformats.org/officeDocument/2006/relationships/image" Target="../media/image46.svg"/><Relationship Id="rId4" Type="http://schemas.openxmlformats.org/officeDocument/2006/relationships/image" Target="../media/image45.png"/></Relationships>
</file>

<file path=ppt/slides/_rels/slide15.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3" Type="http://schemas.openxmlformats.org/officeDocument/2006/relationships/image" Target="../media/image50.svg"/><Relationship Id="rId2" Type="http://schemas.openxmlformats.org/officeDocument/2006/relationships/image" Target="../media/image49.png"/><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7.xml"/></Relationships>
</file>

<file path=ppt/slides/_rels/slide2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17.xml"/></Relationships>
</file>

<file path=ppt/slides/_rels/slide2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51.png"/><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17.xml"/><Relationship Id="rId5" Type="http://schemas.openxmlformats.org/officeDocument/2006/relationships/image" Target="../media/image26.svg"/><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17.xml"/><Relationship Id="rId5" Type="http://schemas.openxmlformats.org/officeDocument/2006/relationships/image" Target="../media/image26.svg"/><Relationship Id="rId4" Type="http://schemas.openxmlformats.org/officeDocument/2006/relationships/image" Target="../media/image25.png"/></Relationships>
</file>

<file path=ppt/slides/_rels/slide26.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17.xml"/><Relationship Id="rId5" Type="http://schemas.openxmlformats.org/officeDocument/2006/relationships/image" Target="../media/image26.svg"/><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17.xml"/><Relationship Id="rId5" Type="http://schemas.openxmlformats.org/officeDocument/2006/relationships/image" Target="../media/image26.sv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17.xml"/><Relationship Id="rId5" Type="http://schemas.openxmlformats.org/officeDocument/2006/relationships/image" Target="../media/image24.svg"/><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17.xml"/><Relationship Id="rId5" Type="http://schemas.openxmlformats.org/officeDocument/2006/relationships/image" Target="../media/image24.svg"/><Relationship Id="rId4" Type="http://schemas.openxmlformats.org/officeDocument/2006/relationships/image" Target="../media/image2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0.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17.xml"/><Relationship Id="rId5" Type="http://schemas.openxmlformats.org/officeDocument/2006/relationships/image" Target="../media/image24.svg"/><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17.xml"/><Relationship Id="rId5" Type="http://schemas.openxmlformats.org/officeDocument/2006/relationships/image" Target="../media/image24.svg"/><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7.xml"/><Relationship Id="rId5" Type="http://schemas.openxmlformats.org/officeDocument/2006/relationships/image" Target="../media/image32.svg"/><Relationship Id="rId4" Type="http://schemas.openxmlformats.org/officeDocument/2006/relationships/image" Target="../media/image31.png"/></Relationships>
</file>

<file path=ppt/slides/_rels/slide3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7.xml"/><Relationship Id="rId5" Type="http://schemas.openxmlformats.org/officeDocument/2006/relationships/image" Target="../media/image32.svg"/><Relationship Id="rId4" Type="http://schemas.openxmlformats.org/officeDocument/2006/relationships/image" Target="../media/image31.png"/></Relationships>
</file>

<file path=ppt/slides/_rels/slide34.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7.xml"/><Relationship Id="rId5" Type="http://schemas.openxmlformats.org/officeDocument/2006/relationships/image" Target="../media/image32.svg"/><Relationship Id="rId4" Type="http://schemas.openxmlformats.org/officeDocument/2006/relationships/image" Target="../media/image31.png"/></Relationships>
</file>

<file path=ppt/slides/_rels/slide35.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1.png"/><Relationship Id="rId1" Type="http://schemas.openxmlformats.org/officeDocument/2006/relationships/slideLayout" Target="../slideLayouts/slideLayout17.xml"/><Relationship Id="rId5" Type="http://schemas.openxmlformats.org/officeDocument/2006/relationships/image" Target="../media/image32.svg"/><Relationship Id="rId4" Type="http://schemas.openxmlformats.org/officeDocument/2006/relationships/image" Target="../media/image31.png"/></Relationships>
</file>

<file path=ppt/slides/_rels/slide36.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7.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8.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39.xml.rels><?xml version="1.0" encoding="UTF-8" standalone="yes"?>
<Relationships xmlns="http://schemas.openxmlformats.org/package/2006/relationships"><Relationship Id="rId3" Type="http://schemas.openxmlformats.org/officeDocument/2006/relationships/image" Target="../media/image64.svg"/><Relationship Id="rId7" Type="http://schemas.openxmlformats.org/officeDocument/2006/relationships/image" Target="../media/image30.svg"/><Relationship Id="rId2" Type="http://schemas.openxmlformats.org/officeDocument/2006/relationships/image" Target="../media/image63.png"/><Relationship Id="rId1" Type="http://schemas.openxmlformats.org/officeDocument/2006/relationships/slideLayout" Target="../slideLayouts/slideLayout17.xml"/><Relationship Id="rId6" Type="http://schemas.openxmlformats.org/officeDocument/2006/relationships/image" Target="../media/image29.png"/><Relationship Id="rId5" Type="http://schemas.openxmlformats.org/officeDocument/2006/relationships/image" Target="../media/image28.sv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17.xml"/></Relationships>
</file>

<file path=ppt/slides/_rels/slide40.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66.sv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65.png"/><Relationship Id="rId1" Type="http://schemas.openxmlformats.org/officeDocument/2006/relationships/slideLayout" Target="../slideLayouts/slideLayout1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5" Type="http://schemas.openxmlformats.org/officeDocument/2006/relationships/image" Target="../media/image1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 Id="rId14" Type="http://schemas.openxmlformats.org/officeDocument/2006/relationships/image" Target="../media/image18.png"/></Relationships>
</file>

<file path=ppt/slides/_rels/slide4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66.svg"/><Relationship Id="rId7" Type="http://schemas.openxmlformats.org/officeDocument/2006/relationships/image" Target="../media/image11.svg"/><Relationship Id="rId2" Type="http://schemas.openxmlformats.org/officeDocument/2006/relationships/image" Target="../media/image65.png"/><Relationship Id="rId1" Type="http://schemas.openxmlformats.org/officeDocument/2006/relationships/slideLayout" Target="../slideLayouts/slideLayout17.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13.svg"/></Relationships>
</file>

<file path=ppt/slides/_rels/slide42.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45.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png"/><Relationship Id="rId1" Type="http://schemas.openxmlformats.org/officeDocument/2006/relationships/slideLayout" Target="../slideLayouts/slideLayout17.xml"/></Relationships>
</file>

<file path=ppt/slides/_rels/slide46.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png"/><Relationship Id="rId1" Type="http://schemas.openxmlformats.org/officeDocument/2006/relationships/slideLayout" Target="../slideLayouts/slideLayout28.xml"/><Relationship Id="rId5" Type="http://schemas.openxmlformats.org/officeDocument/2006/relationships/image" Target="../media/image69.png"/><Relationship Id="rId4" Type="http://schemas.openxmlformats.org/officeDocument/2006/relationships/hyperlink" Target="https://drive.google.com/drive/folders/1urns7o1f01Kwn-y-J1_gluZuXeEmZLQI"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svg"/><Relationship Id="rId3" Type="http://schemas.openxmlformats.org/officeDocument/2006/relationships/image" Target="../media/image9.svg"/><Relationship Id="rId7" Type="http://schemas.openxmlformats.org/officeDocument/2006/relationships/image" Target="../media/image13.svg"/><Relationship Id="rId12"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Layout" Target="../slideLayouts/slideLayout17.xml"/><Relationship Id="rId6" Type="http://schemas.openxmlformats.org/officeDocument/2006/relationships/image" Target="../media/image12.png"/><Relationship Id="rId11" Type="http://schemas.openxmlformats.org/officeDocument/2006/relationships/image" Target="../media/image17.svg"/><Relationship Id="rId5" Type="http://schemas.openxmlformats.org/officeDocument/2006/relationships/image" Target="../media/image11.sv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svg"/><Relationship Id="rId14" Type="http://schemas.openxmlformats.org/officeDocument/2006/relationships/hyperlink" Target="https://www.who.int/publications/i/item/9789240053694"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3" Type="http://schemas.openxmlformats.org/officeDocument/2006/relationships/image" Target="../media/image9.svg"/><Relationship Id="rId7" Type="http://schemas.openxmlformats.org/officeDocument/2006/relationships/image" Target="../media/image13.svg"/><Relationship Id="rId2" Type="http://schemas.openxmlformats.org/officeDocument/2006/relationships/image" Target="../media/image8.png"/><Relationship Id="rId1" Type="http://schemas.openxmlformats.org/officeDocument/2006/relationships/slideLayout" Target="../slideLayouts/slideLayout17.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svg"/><Relationship Id="rId7" Type="http://schemas.openxmlformats.org/officeDocument/2006/relationships/image" Target="../media/image28.svg"/><Relationship Id="rId2" Type="http://schemas.openxmlformats.org/officeDocument/2006/relationships/image" Target="../media/image23.png"/><Relationship Id="rId1" Type="http://schemas.openxmlformats.org/officeDocument/2006/relationships/slideLayout" Target="../slideLayouts/slideLayout17.xml"/><Relationship Id="rId6" Type="http://schemas.openxmlformats.org/officeDocument/2006/relationships/image" Target="../media/image27.png"/><Relationship Id="rId11" Type="http://schemas.openxmlformats.org/officeDocument/2006/relationships/image" Target="../media/image32.svg"/><Relationship Id="rId5" Type="http://schemas.openxmlformats.org/officeDocument/2006/relationships/image" Target="../media/image26.svg"/><Relationship Id="rId10" Type="http://schemas.openxmlformats.org/officeDocument/2006/relationships/image" Target="../media/image31.png"/><Relationship Id="rId4" Type="http://schemas.openxmlformats.org/officeDocument/2006/relationships/image" Target="../media/image25.png"/><Relationship Id="rId9" Type="http://schemas.openxmlformats.org/officeDocument/2006/relationships/image" Target="../media/image30.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536" y="580432"/>
            <a:ext cx="16758764" cy="1165319"/>
          </a:xfrm>
          <a:prstGeom prst="rect">
            <a:avLst/>
          </a:prstGeom>
        </p:spPr>
        <p:txBody>
          <a:bodyPr lIns="0" tIns="0" rIns="0" bIns="0" rtlCol="0" anchor="t">
            <a:spAutoFit/>
          </a:bodyPr>
          <a:lstStyle/>
          <a:p>
            <a:pPr>
              <a:lnSpc>
                <a:spcPts val="4760"/>
              </a:lnSpc>
              <a:defRPr/>
            </a:pP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Набір</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навчальних</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матеріалів</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для</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медичних</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працівників</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щодо</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застосування</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пероральної</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та</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kumimoji="0" lang="en-US" sz="2800" b="1" i="1" u="none" strike="noStrike" kern="1200" cap="none" spc="0" normalizeH="0" baseline="0" noProof="0" err="1">
                <a:ln>
                  <a:noFill/>
                </a:ln>
                <a:solidFill>
                  <a:srgbClr val="000000"/>
                </a:solidFill>
                <a:effectLst/>
                <a:uLnTx/>
                <a:uFillTx/>
                <a:latin typeface="Roboto Condensed"/>
                <a:ea typeface="Roboto Condensed"/>
                <a:cs typeface="Roboto Condensed"/>
                <a:sym typeface="Roboto Condensed Bold Italics"/>
              </a:rPr>
              <a:t>профілактики</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 </a:t>
            </a:r>
            <a:r>
              <a:rPr lang="en-US" sz="2800" b="1" i="1" kern="1200" dirty="0">
                <a:latin typeface="Roboto Condensed"/>
                <a:ea typeface="Roboto Condensed"/>
                <a:cs typeface="Roboto Condensed"/>
                <a:sym typeface="Roboto Condensed Bold Italics"/>
              </a:rPr>
              <a:t>ВІЛ-</a:t>
            </a:r>
            <a:r>
              <a:rPr lang="en-US" sz="2800" b="1" i="1" kern="1200" err="1">
                <a:latin typeface="Roboto Condensed"/>
                <a:ea typeface="Roboto Condensed"/>
                <a:cs typeface="Roboto Condensed"/>
                <a:sym typeface="Roboto Condensed Bold Italics"/>
              </a:rPr>
              <a:t>інфекції</a:t>
            </a:r>
            <a:r>
              <a:rPr lang="en-US" sz="2800" b="1" i="1" kern="1200" dirty="0">
                <a:latin typeface="Roboto Condensed"/>
                <a:ea typeface="Roboto Condensed"/>
                <a:cs typeface="Roboto Condensed"/>
                <a:sym typeface="Roboto Condensed Bold Italics"/>
              </a:rPr>
              <a:t> </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a:t>
            </a:r>
            <a:r>
              <a:rPr kumimoji="0" lang="uk-UA"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ДКП</a:t>
            </a:r>
            <a:r>
              <a:rPr kumimoji="0" lang="en-US" sz="2800" b="1" i="1" u="none" strike="noStrike" kern="1200" cap="none" spc="0" normalizeH="0" baseline="0" noProof="0" dirty="0">
                <a:ln>
                  <a:noFill/>
                </a:ln>
                <a:solidFill>
                  <a:srgbClr val="000000"/>
                </a:solidFill>
                <a:effectLst/>
                <a:uLnTx/>
                <a:uFillTx/>
                <a:latin typeface="Roboto Condensed"/>
                <a:ea typeface="Roboto Condensed"/>
                <a:cs typeface="Roboto Condensed"/>
                <a:sym typeface="Roboto Condensed Bold Italics"/>
              </a:rPr>
              <a:t>)</a:t>
            </a:r>
            <a:r>
              <a:rPr lang="en-US" sz="2800" b="1" i="1" kern="1200" dirty="0">
                <a:latin typeface="Roboto Condensed"/>
                <a:ea typeface="Roboto Condensed"/>
                <a:cs typeface="Roboto Condensed"/>
                <a:sym typeface="Roboto Condensed Bold Italics"/>
              </a:rPr>
              <a:t> </a:t>
            </a:r>
            <a:r>
              <a:rPr lang="en-US" sz="2800" b="1" i="1" kern="1200" err="1">
                <a:latin typeface="Roboto Condensed"/>
                <a:ea typeface="Roboto Condensed"/>
                <a:cs typeface="Roboto Condensed"/>
                <a:sym typeface="Roboto Condensed Bold Italics"/>
              </a:rPr>
              <a:t>тривалої</a:t>
            </a:r>
            <a:r>
              <a:rPr lang="en-US" sz="2800" b="1" i="1" kern="1200" dirty="0">
                <a:latin typeface="Roboto Condensed"/>
                <a:ea typeface="Roboto Condensed"/>
                <a:cs typeface="Roboto Condensed"/>
                <a:sym typeface="Roboto Condensed Bold Italics"/>
              </a:rPr>
              <a:t> </a:t>
            </a:r>
            <a:r>
              <a:rPr lang="en-US" sz="2800" b="1" i="1" kern="1200" err="1">
                <a:latin typeface="Roboto Condensed"/>
                <a:ea typeface="Roboto Condensed"/>
                <a:cs typeface="Roboto Condensed"/>
                <a:sym typeface="Roboto Condensed Bold Italics"/>
              </a:rPr>
              <a:t>дії</a:t>
            </a:r>
            <a:endParaRPr lang="ru-RU" sz="2800" err="1"/>
          </a:p>
        </p:txBody>
      </p:sp>
      <p:grpSp>
        <p:nvGrpSpPr>
          <p:cNvPr id="3" name="Group 3"/>
          <p:cNvGrpSpPr/>
          <p:nvPr/>
        </p:nvGrpSpPr>
        <p:grpSpPr>
          <a:xfrm>
            <a:off x="13565495" y="8117101"/>
            <a:ext cx="4600156" cy="2169899"/>
            <a:chOff x="0" y="0"/>
            <a:chExt cx="1211564" cy="571496"/>
          </a:xfrm>
        </p:grpSpPr>
        <p:sp>
          <p:nvSpPr>
            <p:cNvPr id="4" name="Freeform 4"/>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5" name="TextBox 5"/>
            <p:cNvSpPr txBox="1"/>
            <p:nvPr/>
          </p:nvSpPr>
          <p:spPr>
            <a:xfrm>
              <a:off x="0" y="-47625"/>
              <a:ext cx="1211564" cy="619121"/>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6" name="Freeform 6"/>
          <p:cNvSpPr/>
          <p:nvPr/>
        </p:nvSpPr>
        <p:spPr>
          <a:xfrm>
            <a:off x="15865573" y="8617875"/>
            <a:ext cx="1987012" cy="1495841"/>
          </a:xfrm>
          <a:custGeom>
            <a:avLst/>
            <a:gdLst/>
            <a:ahLst/>
            <a:cxnLst/>
            <a:rect l="l" t="t" r="r" b="b"/>
            <a:pathLst>
              <a:path w="1987012" h="1495841">
                <a:moveTo>
                  <a:pt x="0" y="0"/>
                </a:moveTo>
                <a:lnTo>
                  <a:pt x="1987013" y="0"/>
                </a:lnTo>
                <a:lnTo>
                  <a:pt x="1987013" y="1495840"/>
                </a:lnTo>
                <a:lnTo>
                  <a:pt x="0" y="1495840"/>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7" name="Freeform 7"/>
          <p:cNvSpPr/>
          <p:nvPr/>
        </p:nvSpPr>
        <p:spPr>
          <a:xfrm>
            <a:off x="14204877" y="8535226"/>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cstate="email">
              <a:extLst>
                <a:ext uri="{28A0092B-C50C-407E-A947-70E740481C1C}">
                  <a14:useLocalDpi xmlns:a14="http://schemas.microsoft.com/office/drawing/2010/main"/>
                </a:ext>
              </a:extLst>
            </a:blip>
            <a:stretch>
              <a:fillRect/>
            </a:stretch>
          </a:blipFill>
        </p:spPr>
      </p:sp>
      <p:sp>
        <p:nvSpPr>
          <p:cNvPr id="8" name="TextBox 8"/>
          <p:cNvSpPr txBox="1"/>
          <p:nvPr/>
        </p:nvSpPr>
        <p:spPr>
          <a:xfrm>
            <a:off x="2667869" y="2836492"/>
            <a:ext cx="14591431" cy="3880182"/>
          </a:xfrm>
          <a:prstGeom prst="rect">
            <a:avLst/>
          </a:prstGeom>
        </p:spPr>
        <p:txBody>
          <a:bodyPr lIns="0" tIns="0" rIns="0" bIns="0" rtlCol="0" anchor="t">
            <a:spAutoFit/>
          </a:bodyPr>
          <a:lstStyle/>
          <a:p>
            <a:pPr marL="0" marR="0" lvl="0" indent="0" algn="l" defTabSz="914400" rtl="0" eaLnBrk="1" fontAlgn="auto" latinLnBrk="0" hangingPunct="1">
              <a:lnSpc>
                <a:spcPts val="10306"/>
              </a:lnSpc>
              <a:spcBef>
                <a:spcPts val="0"/>
              </a:spcBef>
              <a:spcAft>
                <a:spcPts val="0"/>
              </a:spcAft>
              <a:buClrTx/>
              <a:buSzTx/>
              <a:buFontTx/>
              <a:buNone/>
              <a:tabLst/>
              <a:defRPr/>
            </a:pPr>
            <a:r>
              <a:rPr kumimoji="0" lang="en-US" sz="7361"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УРОК 2: ВИЗНАЧЕННЯ КЛІНІЧНОЇ ПРИДАТНОСТІ/ОЦІНКА ПРОТИПОКАЗАНЬ</a:t>
            </a:r>
          </a:p>
        </p:txBody>
      </p:sp>
      <p:sp>
        <p:nvSpPr>
          <p:cNvPr id="9" name="Freeform 9"/>
          <p:cNvSpPr/>
          <p:nvPr/>
        </p:nvSpPr>
        <p:spPr>
          <a:xfrm rot="-10800000">
            <a:off x="0" y="5167067"/>
            <a:ext cx="6178082" cy="5900068"/>
          </a:xfrm>
          <a:custGeom>
            <a:avLst/>
            <a:gdLst/>
            <a:ahLst/>
            <a:cxnLst/>
            <a:rect l="l" t="t" r="r" b="b"/>
            <a:pathLst>
              <a:path w="6178082" h="5900068">
                <a:moveTo>
                  <a:pt x="0" y="0"/>
                </a:moveTo>
                <a:lnTo>
                  <a:pt x="6178082" y="0"/>
                </a:lnTo>
                <a:lnTo>
                  <a:pt x="6178082" y="5900068"/>
                </a:lnTo>
                <a:lnTo>
                  <a:pt x="0" y="5900068"/>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5539" y="198120"/>
            <a:ext cx="18146959" cy="830580"/>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a:ln>
                  <a:noFill/>
                </a:ln>
                <a:solidFill>
                  <a:srgbClr val="000000"/>
                </a:solidFill>
                <a:effectLst/>
                <a:uLnTx/>
                <a:uFillTx/>
                <a:latin typeface="Roboto Condensed Bold"/>
                <a:ea typeface="Roboto Condensed Bold"/>
                <a:cs typeface="Roboto Condensed Bold"/>
                <a:sym typeface="Roboto Condensed Bold"/>
              </a:rPr>
              <a:t>Додаткова інформація: Ризики резистентності до ліків</a:t>
            </a:r>
          </a:p>
        </p:txBody>
      </p:sp>
      <p:grpSp>
        <p:nvGrpSpPr>
          <p:cNvPr id="3" name="Group 3"/>
          <p:cNvGrpSpPr/>
          <p:nvPr/>
        </p:nvGrpSpPr>
        <p:grpSpPr>
          <a:xfrm>
            <a:off x="4770873" y="1759303"/>
            <a:ext cx="4066975" cy="8252402"/>
            <a:chOff x="0" y="0"/>
            <a:chExt cx="5422634" cy="11003202"/>
          </a:xfrm>
        </p:grpSpPr>
        <p:grpSp>
          <p:nvGrpSpPr>
            <p:cNvPr id="4" name="Group 4"/>
            <p:cNvGrpSpPr/>
            <p:nvPr/>
          </p:nvGrpSpPr>
          <p:grpSpPr>
            <a:xfrm>
              <a:off x="0" y="0"/>
              <a:ext cx="5422634" cy="11003202"/>
              <a:chOff x="0" y="0"/>
              <a:chExt cx="1657719" cy="3363719"/>
            </a:xfrm>
          </p:grpSpPr>
          <p:sp>
            <p:nvSpPr>
              <p:cNvPr id="5" name="Freeform 5"/>
              <p:cNvSpPr/>
              <p:nvPr/>
            </p:nvSpPr>
            <p:spPr>
              <a:xfrm>
                <a:off x="0" y="0"/>
                <a:ext cx="1657719" cy="3363719"/>
              </a:xfrm>
              <a:custGeom>
                <a:avLst/>
                <a:gdLst/>
                <a:ahLst/>
                <a:cxnLst/>
                <a:rect l="l" t="t" r="r" b="b"/>
                <a:pathLst>
                  <a:path w="1657719" h="3363719">
                    <a:moveTo>
                      <a:pt x="0" y="0"/>
                    </a:moveTo>
                    <a:lnTo>
                      <a:pt x="1657719" y="0"/>
                    </a:lnTo>
                    <a:lnTo>
                      <a:pt x="1657719" y="3363719"/>
                    </a:lnTo>
                    <a:lnTo>
                      <a:pt x="0" y="3363719"/>
                    </a:lnTo>
                    <a:close/>
                  </a:path>
                </a:pathLst>
              </a:custGeom>
              <a:solidFill>
                <a:srgbClr val="48AEA8"/>
              </a:solidFill>
            </p:spPr>
          </p:sp>
          <p:sp>
            <p:nvSpPr>
              <p:cNvPr id="6" name="TextBox 6"/>
              <p:cNvSpPr txBox="1"/>
              <p:nvPr/>
            </p:nvSpPr>
            <p:spPr>
              <a:xfrm>
                <a:off x="0" y="47625"/>
                <a:ext cx="1657719" cy="3316094"/>
              </a:xfrm>
              <a:prstGeom prst="rect">
                <a:avLst/>
              </a:prstGeom>
            </p:spPr>
            <p:txBody>
              <a:bodyPr lIns="50800" tIns="50800" rIns="50800" bIns="508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TextBox 7"/>
            <p:cNvSpPr txBox="1"/>
            <p:nvPr/>
          </p:nvSpPr>
          <p:spPr>
            <a:xfrm>
              <a:off x="552164" y="563577"/>
              <a:ext cx="2610018"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DVR</a:t>
              </a:r>
            </a:p>
          </p:txBody>
        </p:sp>
        <p:sp>
          <p:nvSpPr>
            <p:cNvPr id="8" name="Freeform 8"/>
            <p:cNvSpPr/>
            <p:nvPr/>
          </p:nvSpPr>
          <p:spPr>
            <a:xfrm>
              <a:off x="3479682" y="245133"/>
              <a:ext cx="1349598" cy="1349598"/>
            </a:xfrm>
            <a:custGeom>
              <a:avLst/>
              <a:gdLst/>
              <a:ahLst/>
              <a:cxnLst/>
              <a:rect l="l" t="t" r="r" b="b"/>
              <a:pathLst>
                <a:path w="1349598" h="1349598">
                  <a:moveTo>
                    <a:pt x="0" y="0"/>
                  </a:moveTo>
                  <a:lnTo>
                    <a:pt x="1349599" y="0"/>
                  </a:lnTo>
                  <a:lnTo>
                    <a:pt x="1349599" y="1349598"/>
                  </a:lnTo>
                  <a:lnTo>
                    <a:pt x="0" y="134959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grpSp>
        <p:nvGrpSpPr>
          <p:cNvPr id="9" name="Group 9"/>
          <p:cNvGrpSpPr/>
          <p:nvPr/>
        </p:nvGrpSpPr>
        <p:grpSpPr>
          <a:xfrm>
            <a:off x="142007" y="1762893"/>
            <a:ext cx="4066975" cy="8245222"/>
            <a:chOff x="0" y="0"/>
            <a:chExt cx="5422634" cy="10993630"/>
          </a:xfrm>
        </p:grpSpPr>
        <p:grpSp>
          <p:nvGrpSpPr>
            <p:cNvPr id="10" name="Group 10"/>
            <p:cNvGrpSpPr/>
            <p:nvPr/>
          </p:nvGrpSpPr>
          <p:grpSpPr>
            <a:xfrm>
              <a:off x="0" y="0"/>
              <a:ext cx="5422634" cy="10993630"/>
              <a:chOff x="0" y="0"/>
              <a:chExt cx="1640113" cy="3325098"/>
            </a:xfrm>
          </p:grpSpPr>
          <p:sp>
            <p:nvSpPr>
              <p:cNvPr id="11" name="Freeform 11"/>
              <p:cNvSpPr/>
              <p:nvPr/>
            </p:nvSpPr>
            <p:spPr>
              <a:xfrm>
                <a:off x="0" y="0"/>
                <a:ext cx="1640113" cy="3325098"/>
              </a:xfrm>
              <a:custGeom>
                <a:avLst/>
                <a:gdLst/>
                <a:ahLst/>
                <a:cxnLst/>
                <a:rect l="l" t="t" r="r" b="b"/>
                <a:pathLst>
                  <a:path w="1640113" h="3325098">
                    <a:moveTo>
                      <a:pt x="0" y="0"/>
                    </a:moveTo>
                    <a:lnTo>
                      <a:pt x="1640113" y="0"/>
                    </a:lnTo>
                    <a:lnTo>
                      <a:pt x="1640113" y="3325098"/>
                    </a:lnTo>
                    <a:lnTo>
                      <a:pt x="0" y="3325098"/>
                    </a:lnTo>
                    <a:close/>
                  </a:path>
                </a:pathLst>
              </a:custGeom>
              <a:solidFill>
                <a:srgbClr val="1D9EDE"/>
              </a:solidFill>
            </p:spPr>
          </p:sp>
          <p:sp>
            <p:nvSpPr>
              <p:cNvPr id="12" name="TextBox 12"/>
              <p:cNvSpPr txBox="1"/>
              <p:nvPr/>
            </p:nvSpPr>
            <p:spPr>
              <a:xfrm>
                <a:off x="0" y="47625"/>
                <a:ext cx="1640113" cy="3277473"/>
              </a:xfrm>
              <a:prstGeom prst="rect">
                <a:avLst/>
              </a:prstGeom>
            </p:spPr>
            <p:txBody>
              <a:bodyPr lIns="50800" tIns="50800" rIns="50800" bIns="508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575132" y="491360"/>
              <a:ext cx="4387335" cy="1346523"/>
            </a:xfrm>
            <a:prstGeom prst="rect">
              <a:avLst/>
            </a:prstGeom>
          </p:spPr>
          <p:txBody>
            <a:bodyPr wrap="square"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Пероральна</a:t>
              </a:r>
              <a:r>
                <a:rPr kumimoji="0" lang="en-US"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uk-UA"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ДКП</a:t>
              </a:r>
              <a:r>
                <a:rPr kumimoji="0" lang="en-US"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p>
          </p:txBody>
        </p:sp>
        <p:sp>
          <p:nvSpPr>
            <p:cNvPr id="14" name="Freeform 14"/>
            <p:cNvSpPr/>
            <p:nvPr/>
          </p:nvSpPr>
          <p:spPr>
            <a:xfrm>
              <a:off x="4247854" y="148809"/>
              <a:ext cx="810760" cy="1457249"/>
            </a:xfrm>
            <a:custGeom>
              <a:avLst/>
              <a:gdLst/>
              <a:ahLst/>
              <a:cxnLst/>
              <a:rect l="l" t="t" r="r" b="b"/>
              <a:pathLst>
                <a:path w="810760" h="1457249">
                  <a:moveTo>
                    <a:pt x="0" y="0"/>
                  </a:moveTo>
                  <a:lnTo>
                    <a:pt x="810761" y="0"/>
                  </a:lnTo>
                  <a:lnTo>
                    <a:pt x="810761" y="1457249"/>
                  </a:lnTo>
                  <a:lnTo>
                    <a:pt x="0" y="145724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15" name="Group 15"/>
          <p:cNvGrpSpPr/>
          <p:nvPr/>
        </p:nvGrpSpPr>
        <p:grpSpPr>
          <a:xfrm>
            <a:off x="13810057" y="1762893"/>
            <a:ext cx="4114450" cy="8245222"/>
            <a:chOff x="0" y="0"/>
            <a:chExt cx="5485934" cy="10993630"/>
          </a:xfrm>
        </p:grpSpPr>
        <p:grpSp>
          <p:nvGrpSpPr>
            <p:cNvPr id="16" name="Group 16"/>
            <p:cNvGrpSpPr/>
            <p:nvPr/>
          </p:nvGrpSpPr>
          <p:grpSpPr>
            <a:xfrm>
              <a:off x="0" y="0"/>
              <a:ext cx="5485934" cy="10993630"/>
              <a:chOff x="0" y="0"/>
              <a:chExt cx="1659258" cy="3325098"/>
            </a:xfrm>
          </p:grpSpPr>
          <p:sp>
            <p:nvSpPr>
              <p:cNvPr id="17" name="Freeform 17"/>
              <p:cNvSpPr/>
              <p:nvPr/>
            </p:nvSpPr>
            <p:spPr>
              <a:xfrm>
                <a:off x="0" y="0"/>
                <a:ext cx="1659258" cy="3325098"/>
              </a:xfrm>
              <a:custGeom>
                <a:avLst/>
                <a:gdLst/>
                <a:ahLst/>
                <a:cxnLst/>
                <a:rect l="l" t="t" r="r" b="b"/>
                <a:pathLst>
                  <a:path w="1659258" h="3325098">
                    <a:moveTo>
                      <a:pt x="0" y="0"/>
                    </a:moveTo>
                    <a:lnTo>
                      <a:pt x="1659258" y="0"/>
                    </a:lnTo>
                    <a:lnTo>
                      <a:pt x="1659258" y="3325098"/>
                    </a:lnTo>
                    <a:lnTo>
                      <a:pt x="0" y="3325098"/>
                    </a:lnTo>
                    <a:close/>
                  </a:path>
                </a:pathLst>
              </a:custGeom>
              <a:solidFill>
                <a:srgbClr val="FE6C39"/>
              </a:solidFill>
            </p:spPr>
          </p:sp>
          <p:sp>
            <p:nvSpPr>
              <p:cNvPr id="18" name="TextBox 18"/>
              <p:cNvSpPr txBox="1"/>
              <p:nvPr/>
            </p:nvSpPr>
            <p:spPr>
              <a:xfrm>
                <a:off x="0" y="47625"/>
                <a:ext cx="1659258" cy="3277473"/>
              </a:xfrm>
              <a:prstGeom prst="rect">
                <a:avLst/>
              </a:prstGeom>
            </p:spPr>
            <p:txBody>
              <a:bodyPr lIns="100900" tIns="100900" rIns="100900" bIns="1009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9" name="TextBox 19"/>
            <p:cNvSpPr txBox="1"/>
            <p:nvPr/>
          </p:nvSpPr>
          <p:spPr>
            <a:xfrm>
              <a:off x="441496" y="669825"/>
              <a:ext cx="2564391"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LEN</a:t>
              </a:r>
            </a:p>
          </p:txBody>
        </p:sp>
        <p:sp>
          <p:nvSpPr>
            <p:cNvPr id="20" name="Freeform 20"/>
            <p:cNvSpPr/>
            <p:nvPr/>
          </p:nvSpPr>
          <p:spPr>
            <a:xfrm rot="-10800000" flipH="1">
              <a:off x="3325450" y="706923"/>
              <a:ext cx="1620883" cy="1633131"/>
            </a:xfrm>
            <a:custGeom>
              <a:avLst/>
              <a:gdLst/>
              <a:ahLst/>
              <a:cxnLst/>
              <a:rect l="l" t="t" r="r" b="b"/>
              <a:pathLst>
                <a:path w="1620883" h="1633131">
                  <a:moveTo>
                    <a:pt x="1620883" y="0"/>
                  </a:moveTo>
                  <a:lnTo>
                    <a:pt x="0" y="0"/>
                  </a:lnTo>
                  <a:lnTo>
                    <a:pt x="0" y="1633132"/>
                  </a:lnTo>
                  <a:lnTo>
                    <a:pt x="1620883" y="1633132"/>
                  </a:lnTo>
                  <a:lnTo>
                    <a:pt x="1620883"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21" name="TextBox 21"/>
            <p:cNvSpPr txBox="1"/>
            <p:nvPr/>
          </p:nvSpPr>
          <p:spPr>
            <a:xfrm>
              <a:off x="3775570" y="1221767"/>
              <a:ext cx="514226" cy="301722"/>
            </a:xfrm>
            <a:prstGeom prst="rect">
              <a:avLst/>
            </a:prstGeom>
          </p:spPr>
          <p:txBody>
            <a:bodyPr lIns="0" tIns="0" rIns="0" bIns="0" rtlCol="0" anchor="t">
              <a:spAutoFit/>
            </a:bodyPr>
            <a:lstStyle/>
            <a:p>
              <a:pPr marL="0" marR="0" lvl="0" indent="0" algn="ctr" defTabSz="914400" rtl="0" eaLnBrk="1" fontAlgn="auto" latinLnBrk="0" hangingPunct="1">
                <a:lnSpc>
                  <a:spcPts val="1828"/>
                </a:lnSpc>
                <a:spcBef>
                  <a:spcPts val="0"/>
                </a:spcBef>
                <a:spcAft>
                  <a:spcPts val="0"/>
                </a:spcAft>
                <a:buClrTx/>
                <a:buSzTx/>
                <a:buFontTx/>
                <a:buNone/>
                <a:tabLst/>
                <a:defRPr/>
              </a:pPr>
              <a:r>
                <a:rPr kumimoji="0" lang="en-US" sz="1305"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22" name="Freeform 22"/>
            <p:cNvSpPr/>
            <p:nvPr/>
          </p:nvSpPr>
          <p:spPr>
            <a:xfrm rot="9001455">
              <a:off x="4183911" y="303261"/>
              <a:ext cx="928093" cy="1096713"/>
            </a:xfrm>
            <a:custGeom>
              <a:avLst/>
              <a:gdLst/>
              <a:ahLst/>
              <a:cxnLst/>
              <a:rect l="l" t="t" r="r" b="b"/>
              <a:pathLst>
                <a:path w="928093" h="1096713">
                  <a:moveTo>
                    <a:pt x="0" y="0"/>
                  </a:moveTo>
                  <a:lnTo>
                    <a:pt x="928093" y="0"/>
                  </a:lnTo>
                  <a:lnTo>
                    <a:pt x="928093" y="1096713"/>
                  </a:lnTo>
                  <a:lnTo>
                    <a:pt x="0" y="1096713"/>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23" name="Freeform 23"/>
            <p:cNvSpPr/>
            <p:nvPr/>
          </p:nvSpPr>
          <p:spPr>
            <a:xfrm rot="-8500143">
              <a:off x="4372273" y="170858"/>
              <a:ext cx="410419" cy="556112"/>
            </a:xfrm>
            <a:custGeom>
              <a:avLst/>
              <a:gdLst/>
              <a:ahLst/>
              <a:cxnLst/>
              <a:rect l="l" t="t" r="r" b="b"/>
              <a:pathLst>
                <a:path w="410419" h="556112">
                  <a:moveTo>
                    <a:pt x="0" y="0"/>
                  </a:moveTo>
                  <a:lnTo>
                    <a:pt x="410419" y="0"/>
                  </a:lnTo>
                  <a:lnTo>
                    <a:pt x="410419" y="556112"/>
                  </a:lnTo>
                  <a:lnTo>
                    <a:pt x="0" y="556112"/>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l="-117708" t="-89863"/>
              </a:stretch>
            </a:blipFill>
          </p:spPr>
        </p:sp>
      </p:grpSp>
      <p:grpSp>
        <p:nvGrpSpPr>
          <p:cNvPr id="24" name="Group 24"/>
          <p:cNvGrpSpPr/>
          <p:nvPr/>
        </p:nvGrpSpPr>
        <p:grpSpPr>
          <a:xfrm>
            <a:off x="9399739" y="1759303"/>
            <a:ext cx="4069914" cy="8252402"/>
            <a:chOff x="0" y="0"/>
            <a:chExt cx="5426552" cy="11003202"/>
          </a:xfrm>
        </p:grpSpPr>
        <p:grpSp>
          <p:nvGrpSpPr>
            <p:cNvPr id="25" name="Group 25"/>
            <p:cNvGrpSpPr/>
            <p:nvPr/>
          </p:nvGrpSpPr>
          <p:grpSpPr>
            <a:xfrm>
              <a:off x="0" y="0"/>
              <a:ext cx="5426552" cy="11003202"/>
              <a:chOff x="0" y="0"/>
              <a:chExt cx="1641298" cy="3327994"/>
            </a:xfrm>
          </p:grpSpPr>
          <p:sp>
            <p:nvSpPr>
              <p:cNvPr id="26" name="Freeform 26"/>
              <p:cNvSpPr/>
              <p:nvPr/>
            </p:nvSpPr>
            <p:spPr>
              <a:xfrm>
                <a:off x="0" y="0"/>
                <a:ext cx="1641298" cy="3327994"/>
              </a:xfrm>
              <a:custGeom>
                <a:avLst/>
                <a:gdLst/>
                <a:ahLst/>
                <a:cxnLst/>
                <a:rect l="l" t="t" r="r" b="b"/>
                <a:pathLst>
                  <a:path w="1641298" h="3327994">
                    <a:moveTo>
                      <a:pt x="0" y="0"/>
                    </a:moveTo>
                    <a:lnTo>
                      <a:pt x="1641298" y="0"/>
                    </a:lnTo>
                    <a:lnTo>
                      <a:pt x="1641298" y="3327994"/>
                    </a:lnTo>
                    <a:lnTo>
                      <a:pt x="0" y="3327994"/>
                    </a:lnTo>
                    <a:close/>
                  </a:path>
                </a:pathLst>
              </a:custGeom>
              <a:solidFill>
                <a:srgbClr val="A93291"/>
              </a:solidFill>
            </p:spPr>
          </p:sp>
          <p:sp>
            <p:nvSpPr>
              <p:cNvPr id="27" name="TextBox 27"/>
              <p:cNvSpPr txBox="1"/>
              <p:nvPr/>
            </p:nvSpPr>
            <p:spPr>
              <a:xfrm>
                <a:off x="0" y="47625"/>
                <a:ext cx="1641298" cy="3280369"/>
              </a:xfrm>
              <a:prstGeom prst="rect">
                <a:avLst/>
              </a:prstGeom>
            </p:spPr>
            <p:txBody>
              <a:bodyPr lIns="118061" tIns="118061" rIns="118061" bIns="118061"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 name="TextBox 28"/>
            <p:cNvSpPr txBox="1"/>
            <p:nvPr/>
          </p:nvSpPr>
          <p:spPr>
            <a:xfrm>
              <a:off x="0" y="658498"/>
              <a:ext cx="3196838"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CAB-LA</a:t>
              </a:r>
            </a:p>
          </p:txBody>
        </p:sp>
        <p:sp>
          <p:nvSpPr>
            <p:cNvPr id="29" name="Freeform 29"/>
            <p:cNvSpPr/>
            <p:nvPr/>
          </p:nvSpPr>
          <p:spPr>
            <a:xfrm rot="-10800000">
              <a:off x="3196838" y="125141"/>
              <a:ext cx="1761518" cy="1774829"/>
            </a:xfrm>
            <a:custGeom>
              <a:avLst/>
              <a:gdLst/>
              <a:ahLst/>
              <a:cxnLst/>
              <a:rect l="l" t="t" r="r" b="b"/>
              <a:pathLst>
                <a:path w="1761518" h="1774829">
                  <a:moveTo>
                    <a:pt x="0" y="0"/>
                  </a:moveTo>
                  <a:lnTo>
                    <a:pt x="1761518" y="0"/>
                  </a:lnTo>
                  <a:lnTo>
                    <a:pt x="1761518" y="1774830"/>
                  </a:lnTo>
                  <a:lnTo>
                    <a:pt x="0" y="1774830"/>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30" name="TextBox 30"/>
            <p:cNvSpPr txBox="1"/>
            <p:nvPr/>
          </p:nvSpPr>
          <p:spPr>
            <a:xfrm>
              <a:off x="3918521" y="757264"/>
              <a:ext cx="577631" cy="240689"/>
            </a:xfrm>
            <a:prstGeom prst="rect">
              <a:avLst/>
            </a:prstGeom>
          </p:spPr>
          <p:txBody>
            <a:bodyPr lIns="0" tIns="0" rIns="0" bIns="0" rtlCol="0" anchor="t">
              <a:spAutoFit/>
            </a:bodyPr>
            <a:lstStyle/>
            <a:p>
              <a:pPr marL="0" marR="0" lvl="0" indent="0" algn="ctr" defTabSz="914400" rtl="0" eaLnBrk="1" fontAlgn="auto" latinLnBrk="0" hangingPunct="1">
                <a:lnSpc>
                  <a:spcPts val="1418"/>
                </a:lnSpc>
                <a:spcBef>
                  <a:spcPts val="0"/>
                </a:spcBef>
                <a:spcAft>
                  <a:spcPts val="0"/>
                </a:spcAft>
                <a:buClrTx/>
                <a:buSzTx/>
                <a:buFontTx/>
                <a:buNone/>
                <a:tabLst/>
                <a:defRPr/>
              </a:pPr>
              <a:r>
                <a:rPr kumimoji="0" lang="en-US" sz="1013" b="0" i="0" u="none" strike="noStrike" kern="1200" cap="none" spc="0" normalizeH="0" baseline="0" noProof="0">
                  <a:ln>
                    <a:noFill/>
                  </a:ln>
                  <a:solidFill>
                    <a:srgbClr val="A93291"/>
                  </a:solidFill>
                  <a:effectLst/>
                  <a:uLnTx/>
                  <a:uFillTx/>
                  <a:latin typeface="Aloja"/>
                  <a:ea typeface="Aloja"/>
                  <a:cs typeface="Aloja"/>
                  <a:sym typeface="Aloja"/>
                </a:rPr>
                <a:t>C</a:t>
              </a:r>
            </a:p>
          </p:txBody>
        </p:sp>
      </p:grpSp>
      <p:sp>
        <p:nvSpPr>
          <p:cNvPr id="31" name="TextBox 31"/>
          <p:cNvSpPr txBox="1"/>
          <p:nvPr/>
        </p:nvSpPr>
        <p:spPr>
          <a:xfrm>
            <a:off x="271667" y="981075"/>
            <a:ext cx="16419762" cy="738664"/>
          </a:xfrm>
          <a:prstGeom prst="rect">
            <a:avLst/>
          </a:prstGeom>
        </p:spPr>
        <p:txBody>
          <a:bodyPr wrap="square" lIns="0" tIns="0" rIns="0" bIns="0" rtlCol="0" anchor="t">
            <a:spAutoFit/>
          </a:bodyPr>
          <a:lstStyle/>
          <a:p>
            <a:pPr marL="0" marR="0" lvl="0" indent="0" algn="l" defTabSz="914400" rtl="0" eaLnBrk="1" fontAlgn="auto" latinLnBrk="0" hangingPunct="1">
              <a:spcBef>
                <a:spcPct val="0"/>
              </a:spcBef>
              <a:spcAft>
                <a:spcPts val="0"/>
              </a:spcAft>
              <a:buClrTx/>
              <a:buSzTx/>
              <a:buFontTx/>
              <a:buNone/>
              <a:tabLst/>
              <a:defRPr/>
            </a:pP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Відомо</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що</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пероральна</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uk-UA" sz="2400" b="0" i="0" u="none" strike="noStrike" kern="1200" cap="none" spc="0" normalizeH="0" baseline="0" noProof="0" dirty="0">
                <a:ln>
                  <a:noFill/>
                </a:ln>
                <a:solidFill>
                  <a:srgbClr val="000000"/>
                </a:solidFill>
                <a:effectLst/>
                <a:uLnTx/>
                <a:uFillTx/>
                <a:latin typeface="+mn-lt"/>
                <a:ea typeface="Open Sans"/>
                <a:cs typeface="Open Sans"/>
                <a:sym typeface="Open Sans"/>
              </a:rPr>
              <a:t>ДКП</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основі</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TDF, CAB-LA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та</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призводить</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розвитку</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резистентності</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ліків</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використання</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DVR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цього</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не</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mn-lt"/>
                <a:ea typeface="Open Sans"/>
                <a:cs typeface="Open Sans"/>
                <a:sym typeface="Open Sans"/>
              </a:rPr>
              <a:t>спричиняє</a:t>
            </a:r>
            <a:r>
              <a:rPr kumimoji="0" lang="en-US" sz="2400" b="0" i="0" u="none" strike="noStrike" kern="1200" cap="none" spc="0" normalizeH="0" baseline="0" noProof="0" dirty="0">
                <a:ln>
                  <a:noFill/>
                </a:ln>
                <a:solidFill>
                  <a:srgbClr val="000000"/>
                </a:solidFill>
                <a:effectLst/>
                <a:uLnTx/>
                <a:uFillTx/>
                <a:latin typeface="+mn-lt"/>
                <a:ea typeface="Open Sans"/>
                <a:cs typeface="Open Sans"/>
                <a:sym typeface="Open Sans"/>
              </a:rPr>
              <a:t>.</a:t>
            </a:r>
          </a:p>
        </p:txBody>
      </p:sp>
      <p:sp>
        <p:nvSpPr>
          <p:cNvPr id="32" name="TextBox 32"/>
          <p:cNvSpPr txBox="1"/>
          <p:nvPr/>
        </p:nvSpPr>
        <p:spPr>
          <a:xfrm>
            <a:off x="459202" y="3151098"/>
            <a:ext cx="3518807" cy="6539483"/>
          </a:xfrm>
          <a:prstGeom prst="rect">
            <a:avLst/>
          </a:prstGeom>
        </p:spPr>
        <p:txBody>
          <a:bodyPr lIns="0" tIns="0" rIns="0" bIns="0" rtlCol="0" anchor="t">
            <a:spAutoFit/>
          </a:bodyPr>
          <a:lstStyle/>
          <a:p>
            <a:pPr marL="0" marR="0" lvl="0" indent="0" algn="l" defTabSz="914400" rtl="0" eaLnBrk="1" fontAlgn="auto" latinLnBrk="0" hangingPunct="1">
              <a:lnSpc>
                <a:spcPts val="3220"/>
              </a:lnSpc>
              <a:spcBef>
                <a:spcPct val="0"/>
              </a:spcBef>
              <a:spcAft>
                <a:spcPts val="0"/>
              </a:spcAft>
              <a:buClrTx/>
              <a:buSzTx/>
              <a:buFontTx/>
              <a:buNone/>
              <a:tabLst/>
              <a:defRPr/>
            </a:pP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пероральної</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3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TDF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осіб</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живуть</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призвести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розвитку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резистентності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вірусу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внаслідок</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чого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TDF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FTC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3TC)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інших</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NRTI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нуклеозидних</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інгібіторів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зворотної</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транскриптази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менш</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ефективним</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для</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лікування</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майбутньому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p:txBody>
      </p:sp>
      <p:sp>
        <p:nvSpPr>
          <p:cNvPr id="33" name="TextBox 33"/>
          <p:cNvSpPr txBox="1"/>
          <p:nvPr/>
        </p:nvSpPr>
        <p:spPr>
          <a:xfrm>
            <a:off x="4924061" y="3221001"/>
            <a:ext cx="3760598" cy="5189855"/>
          </a:xfrm>
          <a:prstGeom prst="rect">
            <a:avLst/>
          </a:prstGeom>
        </p:spPr>
        <p:txBody>
          <a:bodyPr lIns="0" tIns="0" rIns="0" bIns="0" rtlCol="0" anchor="t">
            <a:spAutoFit/>
          </a:bodyPr>
          <a:lstStyle/>
          <a:p>
            <a:pPr marL="0" marR="0" lvl="0" indent="0" algn="l" defTabSz="914400" rtl="0" eaLnBrk="1" fontAlgn="auto" latinLnBrk="0" hangingPunct="1">
              <a:lnSpc>
                <a:spcPts val="3220"/>
              </a:lnSpc>
              <a:spcBef>
                <a:spcPct val="0"/>
              </a:spcBef>
              <a:spcAft>
                <a:spcPts val="0"/>
              </a:spcAft>
              <a:buClrTx/>
              <a:buSzTx/>
              <a:buFontTx/>
              <a:buNone/>
              <a:tabLst/>
              <a:defRPr/>
            </a:pP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Невідомо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призводить</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DVR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осіб</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живуть</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розвитку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резистентності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вірусу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дапівірину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інших</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NNRTI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ненуклеозидних</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інгібіторів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зворотної</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транскриптази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оскільки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дапівірин</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з DVR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діє</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місцево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лише</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невеликі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його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кількості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циркулюють</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організму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межами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піхви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
        <p:nvSpPr>
          <p:cNvPr id="34" name="TextBox 34"/>
          <p:cNvSpPr txBox="1"/>
          <p:nvPr/>
        </p:nvSpPr>
        <p:spPr>
          <a:xfrm>
            <a:off x="9627178" y="3334709"/>
            <a:ext cx="3615036" cy="4389755"/>
          </a:xfrm>
          <a:prstGeom prst="rect">
            <a:avLst/>
          </a:prstGeom>
        </p:spPr>
        <p:txBody>
          <a:bodyPr lIns="0" tIns="0" rIns="0" bIns="0" rtlCol="0" anchor="t">
            <a:spAutoFit/>
          </a:bodyPr>
          <a:lstStyle/>
          <a:p>
            <a:pPr marL="0" marR="0" lvl="0" indent="0" algn="l" defTabSz="914400" rtl="0" eaLnBrk="1" fontAlgn="auto" latinLnBrk="0" hangingPunct="1">
              <a:lnSpc>
                <a:spcPts val="3220"/>
              </a:lnSpc>
              <a:spcBef>
                <a:spcPct val="0"/>
              </a:spcBef>
              <a:spcAft>
                <a:spcPts val="0"/>
              </a:spcAft>
              <a:buClrTx/>
              <a:buSzTx/>
              <a:buFontTx/>
              <a:buNone/>
              <a:tabLst/>
              <a:defRPr/>
            </a:pP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CAB-LA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осіб</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живуть</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призвести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розвитку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резистентності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вірусу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внаслідок</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чого</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інших</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INSTI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інгібіторів</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інтегрази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включаючи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долутегравір</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менш</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ефективним</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лікуванні</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у </a:t>
            </a:r>
            <a:r>
              <a:rPr kumimoji="0" lang="en-US" sz="23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майбутньому</a:t>
            </a:r>
            <a:r>
              <a:rPr kumimoji="0" lang="en-US" sz="23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
        <p:nvSpPr>
          <p:cNvPr id="35" name="TextBox 35"/>
          <p:cNvSpPr txBox="1"/>
          <p:nvPr/>
        </p:nvSpPr>
        <p:spPr>
          <a:xfrm>
            <a:off x="14141179" y="3571767"/>
            <a:ext cx="3615036" cy="6120650"/>
          </a:xfrm>
          <a:prstGeom prst="rect">
            <a:avLst/>
          </a:prstGeom>
        </p:spPr>
        <p:txBody>
          <a:bodyPr lIns="0" tIns="0" rIns="0" bIns="0" rtlCol="0" anchor="t">
            <a:spAutoFit/>
          </a:bodyPr>
          <a:lstStyle/>
          <a:p>
            <a:pPr marL="0" marR="0" lvl="0" indent="0" algn="l" defTabSz="914400" rtl="0" eaLnBrk="1" fontAlgn="auto" latinLnBrk="0" hangingPunct="1">
              <a:lnSpc>
                <a:spcPts val="3220"/>
              </a:lnSpc>
              <a:spcBef>
                <a:spcPct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Початок</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прийому</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LEN у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осіб</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які</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живуть</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з ВІЛ,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призвести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розвитку</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резистентності</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вірусу</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ліків</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a:t>
            </a:r>
          </a:p>
          <a:p>
            <a:pPr marL="0" marR="0" lvl="0" indent="0" algn="l" defTabSz="914400" rtl="0" eaLnBrk="1" fontAlgn="auto" latinLnBrk="0" hangingPunct="1">
              <a:lnSpc>
                <a:spcPts val="3220"/>
              </a:lnSpc>
              <a:spcBef>
                <a:spcPct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Можливо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резистентність</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LEN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призвести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зниження</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ефективності</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LEN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або</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інших</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майбутніх</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інгібіторів</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капсиду</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в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лікуванні</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Однак</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оскільки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інгібітори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капсиду</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не</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використовуються</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в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стандартних</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схемах</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лікування</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наслідки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для</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клінічної</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допомоги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повинні</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бути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j-lt"/>
                <a:ea typeface="Open Sans"/>
                <a:cs typeface="Open Sans"/>
                <a:sym typeface="Open Sans"/>
              </a:rPr>
              <a:t>мінімальними</a:t>
            </a:r>
            <a:r>
              <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rPr>
              <a:t>. </a:t>
            </a:r>
          </a:p>
          <a:p>
            <a:pPr marL="0" marR="0" lvl="0" indent="0" algn="l" defTabSz="914400" rtl="0" eaLnBrk="1" fontAlgn="auto" latinLnBrk="0" hangingPunct="1">
              <a:lnSpc>
                <a:spcPts val="3220"/>
              </a:lnSpc>
              <a:spcBef>
                <a:spcPct val="0"/>
              </a:spcBef>
              <a:spcAft>
                <a:spcPts val="0"/>
              </a:spcAft>
              <a:buClrTx/>
              <a:buSzTx/>
              <a:buFontTx/>
              <a:buNone/>
              <a:tabLst/>
              <a:defRPr/>
            </a:pPr>
            <a:endParaRPr kumimoji="0" lang="en-US" sz="2000" b="0" i="0" u="none" strike="noStrike" kern="1200" cap="none" spc="0" normalizeH="0" baseline="0" noProof="0" dirty="0">
              <a:ln>
                <a:noFill/>
              </a:ln>
              <a:solidFill>
                <a:srgbClr val="FFFFFF"/>
              </a:solidFill>
              <a:effectLst/>
              <a:uLnTx/>
              <a:uFillTx/>
              <a:latin typeface="+mj-lt"/>
              <a:ea typeface="Open Sans"/>
              <a:cs typeface="Open Sans"/>
              <a:sym typeface="Open San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59764" y="2664529"/>
            <a:ext cx="18647764" cy="7423851"/>
          </a:xfrm>
          <a:custGeom>
            <a:avLst/>
            <a:gdLst/>
            <a:ahLst/>
            <a:cxnLst/>
            <a:rect l="l" t="t" r="r" b="b"/>
            <a:pathLst>
              <a:path w="25297109" h="8031832">
                <a:moveTo>
                  <a:pt x="0" y="0"/>
                </a:moveTo>
                <a:lnTo>
                  <a:pt x="25297110" y="0"/>
                </a:lnTo>
                <a:lnTo>
                  <a:pt x="25297110" y="8031832"/>
                </a:lnTo>
                <a:lnTo>
                  <a:pt x="0" y="8031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Freeform 3"/>
          <p:cNvSpPr/>
          <p:nvPr/>
        </p:nvSpPr>
        <p:spPr>
          <a:xfrm>
            <a:off x="304245" y="0"/>
            <a:ext cx="3543407" cy="2781163"/>
          </a:xfrm>
          <a:custGeom>
            <a:avLst/>
            <a:gdLst/>
            <a:ahLst/>
            <a:cxnLst/>
            <a:rect l="l" t="t" r="r" b="b"/>
            <a:pathLst>
              <a:path w="3543407" h="2781163">
                <a:moveTo>
                  <a:pt x="0" y="0"/>
                </a:moveTo>
                <a:lnTo>
                  <a:pt x="3543408" y="0"/>
                </a:lnTo>
                <a:lnTo>
                  <a:pt x="3543408" y="2781163"/>
                </a:lnTo>
                <a:lnTo>
                  <a:pt x="0" y="2781163"/>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4" name="TextBox 4"/>
          <p:cNvSpPr txBox="1"/>
          <p:nvPr/>
        </p:nvSpPr>
        <p:spPr>
          <a:xfrm>
            <a:off x="935641" y="2998061"/>
            <a:ext cx="16656559" cy="6873420"/>
          </a:xfrm>
          <a:prstGeom prst="rect">
            <a:avLst/>
          </a:prstGeom>
        </p:spPr>
        <p:txBody>
          <a:bodyPr lIns="0" tIns="0" rIns="0" bIns="0" rtlCol="0" anchor="t">
            <a:spAutoFit/>
          </a:bodyPr>
          <a:lstStyle/>
          <a:p>
            <a:pPr marL="0" marR="0" lvl="0" indent="0" algn="l" defTabSz="914400" rtl="0" eaLnBrk="1" fontAlgn="auto" latinLnBrk="0" hangingPunct="1">
              <a:lnSpc>
                <a:spcPts val="453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Оскільки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безпечно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ефективно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застосовуватися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лише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особами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інфіковані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всі</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клієнти</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повинні</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пройти</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тестування</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на</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ВІЛ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перед</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початком</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FFFFFF"/>
                </a:solidFill>
                <a:effectLst/>
                <a:uLnTx/>
                <a:uFillTx/>
                <a:latin typeface="Open Sans Bold"/>
                <a:ea typeface="Open Sans Bold"/>
                <a:cs typeface="Open Sans Bold"/>
                <a:sym typeface="Open Sans Bold"/>
              </a:rPr>
              <a:t>прийому</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uk-UA"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ДКП</a:t>
            </a:r>
            <a:r>
              <a:rPr kumimoji="0" lang="en-US" sz="2800" b="1" i="0" u="none" strike="noStrike" kern="1200" cap="none" spc="0" normalizeH="0" baseline="0" noProof="0" dirty="0">
                <a:ln>
                  <a:noFill/>
                </a:ln>
                <a:solidFill>
                  <a:srgbClr val="FFFFFF"/>
                </a:solidFill>
                <a:effectLst/>
                <a:uLnTx/>
                <a:uFillTx/>
                <a:latin typeface="Open Sans Bold"/>
                <a:ea typeface="Open Sans Bold"/>
                <a:cs typeface="Open Sans Bold"/>
                <a:sym typeface="Open Sans Bold"/>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використовуючи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діагностичні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визначені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національному</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алгоритмі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кожної</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країни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ідеалі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проводити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день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коли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планує</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розпочати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щоб</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полегшити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той</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день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lnSpc>
                <a:spcPts val="4533"/>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lnSpc>
                <a:spcPts val="453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Примітка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щодо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самотестування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(HIVST): ВООЗ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рекомендує</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розглянути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можливість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використання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HIVST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тих</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хто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бажає</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розпочати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пероральну</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TDF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DVR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LEN),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щоб</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спростити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підтримати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диференційоване</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надання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Постачальники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бажають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включити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HIVST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своєї</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клінічної</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оцінки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придатності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дотримуватися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національних</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рекомендацій</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своєї</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країни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4533"/>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5" name="TextBox 5"/>
          <p:cNvSpPr txBox="1"/>
          <p:nvPr/>
        </p:nvSpPr>
        <p:spPr>
          <a:xfrm>
            <a:off x="4023645" y="780028"/>
            <a:ext cx="16152910" cy="1087756"/>
          </a:xfrm>
          <a:prstGeom prst="rect">
            <a:avLst/>
          </a:prstGeom>
        </p:spPr>
        <p:txBody>
          <a:bodyPr lIns="0" tIns="0" rIns="0" bIns="0" rtlCol="0" anchor="t">
            <a:spAutoFit/>
          </a:bodyPr>
          <a:lstStyle/>
          <a:p>
            <a:pPr marL="0" marR="0" lvl="0" indent="0" algn="l" defTabSz="914400" rtl="0" eaLnBrk="1" fontAlgn="auto" latinLnBrk="0" hangingPunct="1">
              <a:lnSpc>
                <a:spcPts val="8819"/>
              </a:lnSpc>
              <a:spcBef>
                <a:spcPts val="0"/>
              </a:spcBef>
              <a:spcAft>
                <a:spcPts val="0"/>
              </a:spcAft>
              <a:buClrTx/>
              <a:buSzTx/>
              <a:buFontTx/>
              <a:buNone/>
              <a:tabLst/>
              <a:defRPr/>
            </a:pPr>
            <a:r>
              <a:rPr kumimoji="0" lang="en-US" sz="6299" b="1" i="0" u="none" strike="noStrike" kern="1200" cap="none" spc="0" normalizeH="0" baseline="0" noProof="0">
                <a:ln>
                  <a:noFill/>
                </a:ln>
                <a:solidFill>
                  <a:srgbClr val="48AEA8"/>
                </a:solidFill>
                <a:effectLst/>
                <a:uLnTx/>
                <a:uFillTx/>
                <a:latin typeface="Roboto Condensed Bold"/>
                <a:ea typeface="Roboto Condensed Bold"/>
                <a:cs typeface="Roboto Condensed Bold"/>
                <a:sym typeface="Roboto Condensed Bold"/>
              </a:rPr>
              <a:t>Крок 1: Тестування на ВІЛ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 y="2327979"/>
            <a:ext cx="18039740" cy="8031832"/>
          </a:xfrm>
          <a:custGeom>
            <a:avLst/>
            <a:gdLst/>
            <a:ahLst/>
            <a:cxnLst/>
            <a:rect l="l" t="t" r="r" b="b"/>
            <a:pathLst>
              <a:path w="25297109" h="8031832">
                <a:moveTo>
                  <a:pt x="0" y="0"/>
                </a:moveTo>
                <a:lnTo>
                  <a:pt x="25297110" y="0"/>
                </a:lnTo>
                <a:lnTo>
                  <a:pt x="25297110" y="8031832"/>
                </a:lnTo>
                <a:lnTo>
                  <a:pt x="0" y="803183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199213" y="2752038"/>
            <a:ext cx="16204368" cy="7132658"/>
          </a:xfrm>
          <a:prstGeom prst="rect">
            <a:avLst/>
          </a:prstGeom>
        </p:spPr>
        <p:txBody>
          <a:bodyPr wrap="square" lIns="0" tIns="0" rIns="0" bIns="0" rtlCol="0" anchor="t">
            <a:spAutoFit/>
          </a:bodyPr>
          <a:lstStyle/>
          <a:p>
            <a:pPr marL="0" marR="0" lvl="0" indent="0" algn="l" defTabSz="914400" rtl="0" eaLnBrk="1" fontAlgn="auto" latinLnBrk="0" hangingPunct="1">
              <a:lnSpc>
                <a:spcPts val="404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Оскільки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особи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інфікувалися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все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негативний</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результат</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через</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періоди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вікна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медичні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працівники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додатково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оцінити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могли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інфіковані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останніх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72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годин</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оскільки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показана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постконтактна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профілактика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(ПКП)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замість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Д</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КП).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Рішення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необхідність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ПКП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приймається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ймовірності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зараження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варіюється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низької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високої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урахуванням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деталей</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повідомленого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зараження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Такі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ситуації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слід</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розглядати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індивідуальному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порядку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враховуючи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низку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факторів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пов'язаних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можливим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зараженням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останніх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72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годин</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зокрема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623076" marR="0" lvl="1" indent="-311538" algn="l" defTabSz="914400" rtl="0" eaLnBrk="1" fontAlgn="auto" latinLnBrk="0" hangingPunct="1">
              <a:lnSpc>
                <a:spcPts val="4040"/>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презервативів</a:t>
            </a: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23076" marR="0" lvl="1" indent="-311538" algn="l" defTabSz="914400" rtl="0" eaLnBrk="1" fontAlgn="auto" latinLnBrk="0" hangingPunct="1">
              <a:lnSpc>
                <a:spcPts val="4040"/>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(и)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сексу</a:t>
            </a: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23076" marR="0" lvl="1" indent="-311538" algn="l" defTabSz="914400" rtl="0" eaLnBrk="1" fontAlgn="auto" latinLnBrk="0" hangingPunct="1">
              <a:lnSpc>
                <a:spcPts val="4040"/>
              </a:lnSpc>
              <a:spcBef>
                <a:spcPts val="0"/>
              </a:spcBef>
              <a:spcAft>
                <a:spcPts val="0"/>
              </a:spcAft>
              <a:buClrTx/>
              <a:buSzTx/>
              <a:buFont typeface="Arial"/>
              <a:buChar char="•"/>
              <a:tabLst/>
              <a:defRPr/>
            </a:pP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ВІЛ-</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статус</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стан</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вірусної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супресії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(и)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живе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a:t>
            </a:r>
          </a:p>
          <a:p>
            <a:pPr marL="623076" marR="0" lvl="1" indent="-311538" algn="l" defTabSz="914400" rtl="0" eaLnBrk="1" fontAlgn="auto" latinLnBrk="0" hangingPunct="1">
              <a:lnSpc>
                <a:spcPts val="4040"/>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4040"/>
              </a:lnSpc>
              <a:spcBef>
                <a:spcPts val="0"/>
              </a:spcBef>
              <a:spcAft>
                <a:spcPts val="0"/>
              </a:spcAft>
              <a:buClrTx/>
              <a:buSzTx/>
              <a:buFontTx/>
              <a:buNone/>
              <a:tabLst/>
              <a:defRPr/>
            </a:pPr>
            <a:r>
              <a:rPr lang="uk-UA" sz="2400" kern="1200" dirty="0">
                <a:solidFill>
                  <a:srgbClr val="FFFFFF"/>
                </a:solidFill>
                <a:latin typeface="Open Sans"/>
                <a:ea typeface="Open Sans"/>
                <a:cs typeface="Open Sans"/>
                <a:sym typeface="Open Sans"/>
              </a:rPr>
              <a:t>ПКП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буде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показана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пацієнтам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високим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ризиком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зараження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швидше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все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буде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ефективнішою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її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розпочати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якомога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швидше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після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зараження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ідеалі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24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годин</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завжди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72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годин</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lnSpc>
                <a:spcPts val="404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4" name="Freeform 4"/>
          <p:cNvSpPr/>
          <p:nvPr/>
        </p:nvSpPr>
        <p:spPr>
          <a:xfrm>
            <a:off x="0" y="0"/>
            <a:ext cx="3546537" cy="2784032"/>
          </a:xfrm>
          <a:custGeom>
            <a:avLst/>
            <a:gdLst/>
            <a:ahLst/>
            <a:cxnLst/>
            <a:rect l="l" t="t" r="r" b="b"/>
            <a:pathLst>
              <a:path w="3546537" h="2784032">
                <a:moveTo>
                  <a:pt x="0" y="0"/>
                </a:moveTo>
                <a:lnTo>
                  <a:pt x="3546537" y="0"/>
                </a:lnTo>
                <a:lnTo>
                  <a:pt x="3546537" y="2784032"/>
                </a:lnTo>
                <a:lnTo>
                  <a:pt x="0" y="278403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3250914" y="441734"/>
            <a:ext cx="13928873" cy="1719904"/>
          </a:xfrm>
          <a:prstGeom prst="rect">
            <a:avLst/>
          </a:prstGeom>
        </p:spPr>
        <p:txBody>
          <a:bodyPr lIns="0" tIns="0" rIns="0" bIns="0" rtlCol="0" anchor="t">
            <a:spAutoFit/>
          </a:bodyPr>
          <a:lstStyle/>
          <a:p>
            <a:pPr marL="0" marR="0" lvl="0" indent="0" algn="l" defTabSz="914400" rtl="0" eaLnBrk="1" fontAlgn="auto" latinLnBrk="0" hangingPunct="1">
              <a:lnSpc>
                <a:spcPts val="6740"/>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Крок</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2: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Можливий</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контакт</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з ВІЛ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протягом</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останніх</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72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годин</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Оцінка</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uk-UA"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ПКП</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7703" y="2176263"/>
            <a:ext cx="18295074" cy="7959418"/>
          </a:xfrm>
          <a:custGeom>
            <a:avLst/>
            <a:gdLst/>
            <a:ahLst/>
            <a:cxnLst/>
            <a:rect l="l" t="t" r="r" b="b"/>
            <a:pathLst>
              <a:path w="28972767" h="9198854">
                <a:moveTo>
                  <a:pt x="0" y="0"/>
                </a:moveTo>
                <a:lnTo>
                  <a:pt x="28972767" y="0"/>
                </a:lnTo>
                <a:lnTo>
                  <a:pt x="28972767" y="9198854"/>
                </a:lnTo>
                <a:lnTo>
                  <a:pt x="0" y="919885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501695" y="2433648"/>
            <a:ext cx="7768650" cy="7337458"/>
          </a:xfrm>
          <a:prstGeom prst="rect">
            <a:avLst/>
          </a:prstGeom>
        </p:spPr>
        <p:txBody>
          <a:bodyPr wrap="square" lIns="0" tIns="0" r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мають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негативний</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результат</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потребують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FFFFFF"/>
                </a:solidFill>
                <a:effectLst/>
                <a:uLnTx/>
                <a:uFillTx/>
                <a:latin typeface="Open Sans"/>
                <a:ea typeface="Open Sans"/>
                <a:cs typeface="Open Sans"/>
                <a:sym typeface="Open Sans"/>
              </a:rPr>
              <a:t>ПКП</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обстежені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предмет</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клінічної</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підозри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гостру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інфекцію</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(ГВІ)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відповідних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спостерігалися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останніх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2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тижнів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контексті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можливого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контакту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попереднього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місяця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ГВІ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включають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Лихоманка</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Набряклі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лімфатичні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вузли</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Висип</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Головний</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горлі</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Болі</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604519"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Виразки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роті</a:t>
            </a:r>
            <a:endPar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Слід</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зазначити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більшість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осіб</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із</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ознаками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симптомами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lang="uk-UA" sz="2000" kern="1200" dirty="0">
                <a:solidFill>
                  <a:srgbClr val="FFFFFF"/>
                </a:solidFill>
                <a:latin typeface="Open Sans"/>
                <a:ea typeface="Open Sans"/>
                <a:cs typeface="Open Sans"/>
                <a:sym typeface="Open Sans"/>
              </a:rPr>
              <a:t>ГВ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I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мають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захворювання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відмінне</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a:t>
            </a:r>
          </a:p>
        </p:txBody>
      </p:sp>
      <p:sp>
        <p:nvSpPr>
          <p:cNvPr id="4" name="TextBox 4"/>
          <p:cNvSpPr txBox="1"/>
          <p:nvPr/>
        </p:nvSpPr>
        <p:spPr>
          <a:xfrm>
            <a:off x="407526" y="151319"/>
            <a:ext cx="17472948" cy="1317668"/>
          </a:xfrm>
          <a:prstGeom prst="rect">
            <a:avLst/>
          </a:prstGeom>
        </p:spPr>
        <p:txBody>
          <a:bodyPr lIns="0" tIns="0" rIns="0" bIns="0" rtlCol="0" anchor="t">
            <a:spAutoFit/>
          </a:bodyPr>
          <a:lstStyle/>
          <a:p>
            <a:pPr marL="0" marR="0" lvl="0" indent="0" algn="l" defTabSz="914400" rtl="0" eaLnBrk="1" fontAlgn="auto" latinLnBrk="0" hangingPunct="1">
              <a:lnSpc>
                <a:spcPts val="5259"/>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Крок</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3: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Ознаки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симптоми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гострої</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ВІЛ-</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інфекції</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протягом</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останніх</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2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тижнів</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у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контексті</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можливого</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контакту</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з ВІЛ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протягом</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останнього</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місяця</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Оцінка</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uk-UA"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ГВ</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I»)</a:t>
            </a:r>
          </a:p>
        </p:txBody>
      </p:sp>
      <p:sp>
        <p:nvSpPr>
          <p:cNvPr id="5" name="TextBox 5"/>
          <p:cNvSpPr txBox="1"/>
          <p:nvPr/>
        </p:nvSpPr>
        <p:spPr>
          <a:xfrm>
            <a:off x="9868793" y="2433648"/>
            <a:ext cx="7768650" cy="6875793"/>
          </a:xfrm>
          <a:prstGeom prst="rect">
            <a:avLst/>
          </a:prstGeom>
        </p:spPr>
        <p:txBody>
          <a:bodyPr wrap="square" lIns="0" tIns="0" rIns="0" bIns="0" rtlCol="0" anchor="t">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Клінічна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підозра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FFFFFF"/>
                </a:solidFill>
                <a:effectLst/>
                <a:uLnTx/>
                <a:uFillTx/>
                <a:latin typeface="Open Sans"/>
                <a:ea typeface="Open Sans"/>
                <a:cs typeface="Open Sans"/>
                <a:sym typeface="Open Sans"/>
              </a:rPr>
              <a:t>ГВІ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є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градієнтом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низького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високого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рівня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урахуванням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спостережуваних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повідомлених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останніх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2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тижнів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деталей</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контакту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останнього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місяця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Ці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ситуації</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слід</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розглядати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індивідуальному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порядку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враховуючи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низку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факторів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пов'язаних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контактом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останнього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місяця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зокрема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603885"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презервативів</a:t>
            </a:r>
            <a:endParaRPr lang="en-US" sz="2000" b="0" i="0" u="none" strike="noStrike" kern="1200" cap="none" spc="0" normalizeH="0" baseline="0" noProof="0" dirty="0">
              <a:ln>
                <a:noFill/>
              </a:ln>
              <a:solidFill>
                <a:srgbClr val="FFFFFF"/>
              </a:solidFill>
              <a:effectLst/>
              <a:uLnTx/>
              <a:uFillTx/>
              <a:latin typeface="Open Sans"/>
              <a:ea typeface="Open Sans"/>
              <a:cs typeface="Open Sans"/>
            </a:endParaRPr>
          </a:p>
          <a:p>
            <a:pPr marL="603885"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Тип</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(и)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сексу</a:t>
            </a:r>
            <a:endParaRPr lang="en-US" sz="2000" b="0" i="0" u="none" strike="noStrike" kern="1200" cap="none" spc="0" normalizeH="0" baseline="0" noProof="0" dirty="0">
              <a:ln>
                <a:noFill/>
              </a:ln>
              <a:solidFill>
                <a:srgbClr val="FFFFFF"/>
              </a:solidFill>
              <a:effectLst/>
              <a:uLnTx/>
              <a:uFillTx/>
              <a:latin typeface="Open Sans"/>
              <a:ea typeface="Open Sans"/>
              <a:cs typeface="Open Sans"/>
            </a:endParaRPr>
          </a:p>
          <a:p>
            <a:pPr marL="603885"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ВІЛ-</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статус</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стан</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вірусної</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супресії</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(и)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живе</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ВІЛ</a:t>
            </a:r>
            <a:endParaRPr lang="en-US" sz="2000" b="0" i="0" u="none" strike="noStrike" kern="1200" cap="none" spc="0" normalizeH="0" baseline="0" noProof="0" dirty="0">
              <a:ln>
                <a:noFill/>
              </a:ln>
              <a:solidFill>
                <a:srgbClr val="FFFFFF"/>
              </a:solidFill>
              <a:effectLst/>
              <a:uLnTx/>
              <a:uFillTx/>
              <a:latin typeface="Open Sans"/>
              <a:ea typeface="Open Sans"/>
              <a:cs typeface="Open Sans"/>
            </a:endParaRPr>
          </a:p>
          <a:p>
            <a:pPr marL="603885" marR="0" lvl="1" indent="-302260" algn="l" defTabSz="914400" rtl="0" eaLnBrk="1" fontAlgn="auto" latinLnBrk="0" hangingPunct="1">
              <a:lnSpc>
                <a:spcPct val="150000"/>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Тип</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endParaRPr lang="en-US" sz="2000" b="0" i="0" u="none" strike="noStrike" kern="1200" cap="none" spc="0" normalizeH="0" baseline="0" noProof="0" dirty="0">
              <a:ln>
                <a:noFill/>
              </a:ln>
              <a:solidFill>
                <a:srgbClr val="FFFFFF"/>
              </a:solidFill>
              <a:effectLst/>
              <a:uLnTx/>
              <a:uFillTx/>
              <a:latin typeface="Open Sans"/>
              <a:ea typeface="Open Sans"/>
              <a:cs typeface="Open Sans"/>
            </a:endParaRPr>
          </a:p>
          <a:p>
            <a:pPr>
              <a:lnSpc>
                <a:spcPct val="150000"/>
              </a:lnSpc>
              <a:buClrTx/>
              <a:defRPr/>
            </a:pP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Підозра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lang="en-US" sz="2000" kern="1200" dirty="0">
                <a:solidFill>
                  <a:srgbClr val="FFFFFF"/>
                </a:solidFill>
                <a:latin typeface="Open Sans"/>
                <a:ea typeface="Open Sans"/>
                <a:cs typeface="Open Sans"/>
                <a:sym typeface="Open Sans"/>
              </a:rPr>
              <a:t> </a:t>
            </a:r>
            <a:r>
              <a:rPr lang="uk-UA" sz="2000" kern="1200" dirty="0">
                <a:solidFill>
                  <a:srgbClr val="FFFFFF"/>
                </a:solidFill>
                <a:latin typeface="Open Sans"/>
                <a:ea typeface="Open Sans"/>
                <a:cs typeface="Open Sans"/>
                <a:sym typeface="Open Sans"/>
              </a:rPr>
              <a:t>ГВІ</a:t>
            </a:r>
            <a:r>
              <a:rPr lang="en-US" sz="2000" kern="1200" dirty="0">
                <a:solidFill>
                  <a:srgbClr val="FFFFFF"/>
                </a:solidFill>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буде</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вищою</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ознаками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симптомами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lang="uk-UA" sz="2000" kern="1200" dirty="0">
                <a:solidFill>
                  <a:srgbClr val="FFFFFF"/>
                </a:solidFill>
                <a:latin typeface="Open Sans"/>
                <a:ea typeface="Open Sans"/>
                <a:cs typeface="Open Sans"/>
                <a:sym typeface="Open Sans"/>
              </a:rPr>
              <a:t>ГВІ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останніх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2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тижнів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контактами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підвищеним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ризиком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останнього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місяця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703738" y="2158522"/>
            <a:ext cx="17279602" cy="7910542"/>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2011729" y="3223830"/>
            <a:ext cx="14663621" cy="6066276"/>
          </a:xfrm>
          <a:prstGeom prst="rect">
            <a:avLst/>
          </a:prstGeom>
        </p:spPr>
        <p:txBody>
          <a:bodyPr lIns="0" tIns="0" rIns="0" bIns="0" rtlCol="0" anchor="t">
            <a:spAutoFit/>
          </a:bodyPr>
          <a:lstStyle/>
          <a:p>
            <a:pPr marL="0" marR="0" lvl="0" indent="0" algn="l" defTabSz="914400" rtl="0" eaLnBrk="1" fontAlgn="auto" latinLnBrk="0" hangingPunct="1">
              <a:lnSpc>
                <a:spcPts val="5324"/>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Вживання</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інших</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ліків</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продуктів</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для</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здоров'я</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впливати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дію</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антиретровірусних</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деяких</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формах</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6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Це</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залежить</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конкретного</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продукту</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6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Медичним</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працівникам</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важливо</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знати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пацієнт</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приймає</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даний</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момент</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щоб</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уникнути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взаємодії</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між</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препаратами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5324"/>
              </a:lnSpc>
              <a:spcBef>
                <a:spcPts val="0"/>
              </a:spcBef>
              <a:spcAft>
                <a:spcPts val="0"/>
              </a:spcAft>
              <a:buClrTx/>
              <a:buSzTx/>
              <a:buFontTx/>
              <a:buNone/>
              <a:tabLst/>
              <a:defRPr/>
            </a:pP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lnSpc>
                <a:spcPts val="5324"/>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Примітка</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Жоден</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6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взаємодіє</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алкоголем</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рекреаційними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наркотиками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контрацептивами</a:t>
            </a:r>
            <a:r>
              <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5324"/>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4" name="Freeform 4"/>
          <p:cNvSpPr/>
          <p:nvPr/>
        </p:nvSpPr>
        <p:spPr>
          <a:xfrm>
            <a:off x="-410680" y="-152681"/>
            <a:ext cx="3905794" cy="3065594"/>
          </a:xfrm>
          <a:custGeom>
            <a:avLst/>
            <a:gdLst/>
            <a:ahLst/>
            <a:cxnLst/>
            <a:rect l="l" t="t" r="r" b="b"/>
            <a:pathLst>
              <a:path w="3905794" h="3065594">
                <a:moveTo>
                  <a:pt x="0" y="0"/>
                </a:moveTo>
                <a:lnTo>
                  <a:pt x="3905794" y="0"/>
                </a:lnTo>
                <a:lnTo>
                  <a:pt x="3905794" y="3065594"/>
                </a:lnTo>
                <a:lnTo>
                  <a:pt x="0" y="3065594"/>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5" name="TextBox 5"/>
          <p:cNvSpPr txBox="1"/>
          <p:nvPr/>
        </p:nvSpPr>
        <p:spPr>
          <a:xfrm>
            <a:off x="2758513" y="375714"/>
            <a:ext cx="15529487" cy="1719809"/>
          </a:xfrm>
          <a:prstGeom prst="rect">
            <a:avLst/>
          </a:prstGeom>
        </p:spPr>
        <p:txBody>
          <a:bodyPr lIns="0" tIns="0" rIns="0" bIns="0" rtlCol="0" anchor="t">
            <a:spAutoFit/>
          </a:bodyPr>
          <a:lstStyle/>
          <a:p>
            <a:pPr marL="0" marR="0" lvl="0" indent="0" algn="l" defTabSz="914400" rtl="0" eaLnBrk="1" fontAlgn="auto" latinLnBrk="0" hangingPunct="1">
              <a:lnSpc>
                <a:spcPts val="6728"/>
              </a:lnSpc>
              <a:spcBef>
                <a:spcPts val="0"/>
              </a:spcBef>
              <a:spcAft>
                <a:spcPts val="0"/>
              </a:spcAft>
              <a:buClrTx/>
              <a:buSzTx/>
              <a:buFontTx/>
              <a:buNone/>
              <a:tabLst/>
              <a:defRPr/>
            </a:pPr>
            <a:r>
              <a:rPr kumimoji="0" lang="en-US" sz="5954" b="1" i="0" u="none" strike="noStrike" kern="1200" cap="none" spc="0" normalizeH="0" baseline="0" noProof="0">
                <a:ln>
                  <a:noFill/>
                </a:ln>
                <a:solidFill>
                  <a:srgbClr val="1D9EDE"/>
                </a:solidFill>
                <a:effectLst/>
                <a:uLnTx/>
                <a:uFillTx/>
                <a:latin typeface="Roboto Condensed Bold"/>
                <a:ea typeface="Roboto Condensed Bold"/>
                <a:cs typeface="Roboto Condensed Bold"/>
                <a:sym typeface="Roboto Condensed Bold"/>
              </a:rPr>
              <a:t>Крок 3: Визначте можливі взаємодії між ліками</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44774" y="2612571"/>
            <a:ext cx="18197345" cy="7373258"/>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812189" y="3555734"/>
            <a:ext cx="14663621" cy="4713663"/>
          </a:xfrm>
          <a:prstGeom prst="rect">
            <a:avLst/>
          </a:prstGeom>
        </p:spPr>
        <p:txBody>
          <a:bodyPr lIns="0" tIns="0" rIns="0" bIns="0" rtlCol="0" anchor="t">
            <a:spAutoFit/>
          </a:bodyPr>
          <a:lstStyle/>
          <a:p>
            <a:pPr marL="0" marR="0" lvl="0" indent="0" algn="l" defTabSz="914400" rtl="0" eaLnBrk="1" fontAlgn="auto" latinLnBrk="0" hangingPunct="1">
              <a:lnSpc>
                <a:spcPts val="5324"/>
              </a:lnSpc>
              <a:spcBef>
                <a:spcPts val="0"/>
              </a:spcBef>
              <a:spcAft>
                <a:spcPts val="0"/>
              </a:spcAft>
              <a:buClrTx/>
              <a:buSzTx/>
              <a:buFontTx/>
              <a:buNone/>
              <a:tabLst/>
              <a:defRPr/>
            </a:pP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803"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викликати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алергічні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реакції</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Медичні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працівники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запитати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попереднє</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803"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3803" b="0" i="0" u="none" strike="noStrike" kern="1200" cap="none" spc="0" normalizeH="0" baseline="0" noProof="0" dirty="0">
                <a:ln>
                  <a:noFill/>
                </a:ln>
                <a:solidFill>
                  <a:srgbClr val="FFFFFF"/>
                </a:solidFill>
                <a:effectLst/>
                <a:uLnTx/>
                <a:uFillTx/>
                <a:latin typeface="Open Sans"/>
                <a:ea typeface="Open Sans"/>
                <a:cs typeface="Open Sans"/>
                <a:sym typeface="Open Sans"/>
              </a:rPr>
              <a:t>ПКП</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лікування</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гепатиту</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В і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чи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виникали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алергічні</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реакції</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Ознаки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симптоми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алергічної</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реакції</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є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неспецифічними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включати</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серед</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іншого</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висип</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свербіж</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набряк</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3803"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задишку</a:t>
            </a:r>
            <a:r>
              <a:rPr kumimoji="0" lang="en-US" sz="3803"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
        <p:nvSpPr>
          <p:cNvPr id="4" name="TextBox 4"/>
          <p:cNvSpPr txBox="1"/>
          <p:nvPr/>
        </p:nvSpPr>
        <p:spPr>
          <a:xfrm>
            <a:off x="1028700" y="808347"/>
            <a:ext cx="13697058" cy="879503"/>
          </a:xfrm>
          <a:prstGeom prst="rect">
            <a:avLst/>
          </a:prstGeom>
        </p:spPr>
        <p:txBody>
          <a:bodyPr lIns="0" tIns="0" rIns="0" bIns="0" rtlCol="0" anchor="t">
            <a:spAutoFit/>
          </a:bodyPr>
          <a:lstStyle/>
          <a:p>
            <a:pPr marL="0" marR="0" lvl="0" indent="0" algn="l" defTabSz="914400" rtl="0" eaLnBrk="1" fontAlgn="auto" latinLnBrk="0" hangingPunct="1">
              <a:lnSpc>
                <a:spcPts val="6795"/>
              </a:lnSpc>
              <a:spcBef>
                <a:spcPts val="0"/>
              </a:spcBef>
              <a:spcAft>
                <a:spcPts val="0"/>
              </a:spcAft>
              <a:buClrTx/>
              <a:buSzTx/>
              <a:buFontTx/>
              <a:buNone/>
              <a:tabLst/>
              <a:defRPr/>
            </a:pPr>
            <a:r>
              <a:rPr kumimoji="0" lang="en-US" sz="6013" b="1" i="0" u="none" strike="noStrike" kern="1200" cap="none" spc="0" normalizeH="0" baseline="0" noProof="0">
                <a:ln>
                  <a:noFill/>
                </a:ln>
                <a:solidFill>
                  <a:srgbClr val="F6A800"/>
                </a:solidFill>
                <a:effectLst/>
                <a:uLnTx/>
                <a:uFillTx/>
                <a:latin typeface="Roboto Condensed Bold"/>
                <a:ea typeface="Roboto Condensed Bold"/>
                <a:cs typeface="Roboto Condensed Bold"/>
                <a:sym typeface="Roboto Condensed Bold"/>
              </a:rPr>
              <a:t>Крок 5: Запитайте про алергію на ліки</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256401" y="1598100"/>
            <a:ext cx="18031600" cy="8468985"/>
          </a:xfrm>
          <a:custGeom>
            <a:avLst/>
            <a:gdLst/>
            <a:ahLst/>
            <a:cxnLst/>
            <a:rect l="l" t="t" r="r" b="b"/>
            <a:pathLst>
              <a:path w="28972767" h="9198854">
                <a:moveTo>
                  <a:pt x="0" y="0"/>
                </a:moveTo>
                <a:lnTo>
                  <a:pt x="28972767" y="0"/>
                </a:lnTo>
                <a:lnTo>
                  <a:pt x="28972767" y="9198853"/>
                </a:lnTo>
                <a:lnTo>
                  <a:pt x="0" y="919885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741715" y="2477962"/>
            <a:ext cx="15835086" cy="7355860"/>
          </a:xfrm>
          <a:prstGeom prst="rect">
            <a:avLst/>
          </a:prstGeom>
        </p:spPr>
        <p:txBody>
          <a:bodyPr wrap="square" lIns="0" tIns="0" rIns="0" bIns="0" rtlCol="0" anchor="t">
            <a:spAutoFit/>
          </a:bodyPr>
          <a:lstStyle/>
          <a:p>
            <a:pPr marL="0" marR="0" lvl="0" indent="0" algn="l" defTabSz="914400" rtl="0" eaLnBrk="1" fontAlgn="auto" latinLnBrk="0" hangingPunct="1">
              <a:spcBef>
                <a:spcPts val="600"/>
              </a:spcBef>
              <a:spcAft>
                <a:spcPts val="600"/>
              </a:spcAft>
              <a:buClrTx/>
              <a:buSzTx/>
              <a:buFontTx/>
              <a:buNone/>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певних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протипоказано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пацієнтам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із</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певними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супутніми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захворюваннями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ризиком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їх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розвитку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spcBef>
                <a:spcPts val="600"/>
              </a:spcBef>
              <a:spcAft>
                <a:spcPts val="60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0" marR="0" lvl="0" indent="0" algn="l" defTabSz="914400" rtl="0" eaLnBrk="1" fontAlgn="auto" latinLnBrk="0" hangingPunct="1">
              <a:spcBef>
                <a:spcPts val="600"/>
              </a:spcBef>
              <a:spcAft>
                <a:spcPts val="600"/>
              </a:spcAft>
              <a:buClrTx/>
              <a:buSzTx/>
              <a:buFontTx/>
              <a:buNone/>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Пероральні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TDF в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основному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виводяться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кровотоку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всьому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організму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нирками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а CAB-LA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виводиться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печінкою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більшості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випадків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функції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нирок</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печінки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потрібне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а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воно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проводиться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затримувати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пероральних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TDF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Пацієнти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відомим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підозрюваним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порушенням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функції</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нирок</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запущеним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захворюванням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печінки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гострим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гепатитом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починати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цих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препаратів</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spcBef>
                <a:spcPts val="600"/>
              </a:spcBef>
              <a:spcAft>
                <a:spcPts val="60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0" marR="0" lvl="0" indent="0" algn="l" defTabSz="914400" rtl="0" eaLnBrk="1" fontAlgn="auto" latinLnBrk="0" hangingPunct="1">
              <a:spcBef>
                <a:spcPts val="600"/>
              </a:spcBef>
              <a:spcAft>
                <a:spcPts val="600"/>
              </a:spcAft>
              <a:buClrTx/>
              <a:buSzTx/>
              <a:buFontTx/>
              <a:buNone/>
              <a:tabLst/>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пов'язують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гепатотоксичністю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нефротоксичністю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функцію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нирок</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печінки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потрібно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оцінювати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рамках</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визначення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придатності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LEN.</a:t>
            </a:r>
          </a:p>
          <a:p>
            <a:pPr marL="0" marR="0" lvl="0" indent="0" algn="l" defTabSz="914400" rtl="0" eaLnBrk="1" fontAlgn="auto" latinLnBrk="0" hangingPunct="1">
              <a:spcBef>
                <a:spcPts val="600"/>
              </a:spcBef>
              <a:spcAft>
                <a:spcPts val="60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a:spcBef>
                <a:spcPts val="600"/>
              </a:spcBef>
              <a:spcAft>
                <a:spcPts val="600"/>
              </a:spcAft>
              <a:buClrTx/>
              <a:defRPr/>
            </a:pP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бажають</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розпочати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DVR,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пройти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обстеження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стану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здоров'я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піхви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хоча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огляд</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допомогою</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дзеркала</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є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необхідним</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lang="en-US" sz="2400" kern="1200" dirty="0" err="1">
                <a:solidFill>
                  <a:srgbClr val="FFFFFF"/>
                </a:solidFill>
                <a:latin typeface="Open Sans"/>
                <a:ea typeface="Open Sans"/>
                <a:cs typeface="Open Sans"/>
                <a:sym typeface="Open Sans"/>
              </a:rPr>
              <a:t>Протипокази</a:t>
            </a:r>
            <a:r>
              <a:rPr lang="en-US" sz="2400" kern="1200" dirty="0">
                <a:solidFill>
                  <a:srgbClr val="FFFFFF"/>
                </a:solidFill>
                <a:latin typeface="Open Sans"/>
                <a:ea typeface="Open Sans"/>
                <a:cs typeface="Open Sans"/>
                <a:sym typeface="Open Sans"/>
              </a:rPr>
              <a:t> </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пов'язані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конкретними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препаратами</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детально</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розглядаються</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далі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цьому</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уроці</a:t>
            </a:r>
            <a:r>
              <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spcBef>
                <a:spcPts val="600"/>
              </a:spcBef>
              <a:spcAft>
                <a:spcPts val="600"/>
              </a:spcAft>
              <a:buClrTx/>
              <a:buSzTx/>
              <a:buFontTx/>
              <a:buNone/>
              <a:tabLst/>
              <a:defRPr/>
            </a:pPr>
            <a:endParaRPr kumimoji="0" lang="en-US" sz="240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4" name="TextBox 4"/>
          <p:cNvSpPr txBox="1"/>
          <p:nvPr/>
        </p:nvSpPr>
        <p:spPr>
          <a:xfrm>
            <a:off x="815052" y="696334"/>
            <a:ext cx="15854010" cy="837234"/>
          </a:xfrm>
          <a:prstGeom prst="rect">
            <a:avLst/>
          </a:prstGeom>
        </p:spPr>
        <p:txBody>
          <a:bodyPr wrap="square" lIns="0" tIns="0" rIns="0" bIns="0" rtlCol="0" anchor="t">
            <a:spAutoFit/>
          </a:bodyPr>
          <a:lstStyle/>
          <a:p>
            <a:pPr marL="0" marR="0" lvl="0" indent="0" algn="l" defTabSz="914400" rtl="0" eaLnBrk="1" fontAlgn="auto" latinLnBrk="0" hangingPunct="1">
              <a:lnSpc>
                <a:spcPts val="6407"/>
              </a:lnSpc>
              <a:spcBef>
                <a:spcPts val="0"/>
              </a:spcBef>
              <a:spcAft>
                <a:spcPts val="0"/>
              </a:spcAft>
              <a:buClrTx/>
              <a:buSzTx/>
              <a:buFontTx/>
              <a:buNone/>
              <a:tabLst/>
              <a:defRPr/>
            </a:pPr>
            <a:r>
              <a:rPr kumimoji="0" lang="en-US" sz="5670" b="1" i="0" u="none" strike="noStrike" kern="1200" cap="none" spc="0" normalizeH="0" baseline="0" noProof="0" dirty="0" err="1">
                <a:ln>
                  <a:noFill/>
                </a:ln>
                <a:solidFill>
                  <a:srgbClr val="6CC24A"/>
                </a:solidFill>
                <a:effectLst/>
                <a:uLnTx/>
                <a:uFillTx/>
                <a:latin typeface="Roboto Condensed Bold"/>
                <a:ea typeface="Roboto Condensed Bold"/>
                <a:cs typeface="Roboto Condensed Bold"/>
                <a:sym typeface="Roboto Condensed Bold"/>
              </a:rPr>
              <a:t>Крок</a:t>
            </a:r>
            <a:r>
              <a:rPr kumimoji="0" lang="en-US" sz="5670" b="1" i="0" u="none" strike="noStrike" kern="1200" cap="none" spc="0" normalizeH="0" baseline="0" noProof="0" dirty="0">
                <a:ln>
                  <a:noFill/>
                </a:ln>
                <a:solidFill>
                  <a:srgbClr val="6CC24A"/>
                </a:solidFill>
                <a:effectLst/>
                <a:uLnTx/>
                <a:uFillTx/>
                <a:latin typeface="Roboto Condensed Bold"/>
                <a:ea typeface="Roboto Condensed Bold"/>
                <a:cs typeface="Roboto Condensed Bold"/>
                <a:sym typeface="Roboto Condensed Bold"/>
              </a:rPr>
              <a:t> 6: </a:t>
            </a:r>
            <a:r>
              <a:rPr kumimoji="0" lang="en-US" sz="5670" b="1" i="0" u="none" strike="noStrike" kern="1200" cap="none" spc="0" normalizeH="0" baseline="0" noProof="0" dirty="0" err="1">
                <a:ln>
                  <a:noFill/>
                </a:ln>
                <a:solidFill>
                  <a:srgbClr val="6CC24A"/>
                </a:solidFill>
                <a:effectLst/>
                <a:uLnTx/>
                <a:uFillTx/>
                <a:latin typeface="Roboto Condensed Bold"/>
                <a:ea typeface="Roboto Condensed Bold"/>
                <a:cs typeface="Roboto Condensed Bold"/>
                <a:sym typeface="Roboto Condensed Bold"/>
              </a:rPr>
              <a:t>Оцініть</a:t>
            </a:r>
            <a:r>
              <a:rPr kumimoji="0" lang="en-US" sz="5670" b="1" i="0" u="none" strike="noStrike" kern="1200" cap="none" spc="0" normalizeH="0" baseline="0" noProof="0" dirty="0">
                <a:ln>
                  <a:noFill/>
                </a:ln>
                <a:solidFill>
                  <a:srgbClr val="6CC24A"/>
                </a:solidFill>
                <a:effectLst/>
                <a:uLnTx/>
                <a:uFillTx/>
                <a:latin typeface="Roboto Condensed Bold"/>
                <a:ea typeface="Roboto Condensed Bold"/>
                <a:cs typeface="Roboto Condensed Bold"/>
                <a:sym typeface="Roboto Condensed Bold"/>
              </a:rPr>
              <a:t> </a:t>
            </a:r>
            <a:r>
              <a:rPr kumimoji="0" lang="en-US" sz="5670" b="1" i="0" u="none" strike="noStrike" kern="1200" cap="none" spc="0" normalizeH="0" baseline="0" noProof="0" dirty="0" err="1">
                <a:ln>
                  <a:noFill/>
                </a:ln>
                <a:solidFill>
                  <a:srgbClr val="6CC24A"/>
                </a:solidFill>
                <a:effectLst/>
                <a:uLnTx/>
                <a:uFillTx/>
                <a:latin typeface="Roboto Condensed Bold"/>
                <a:ea typeface="Roboto Condensed Bold"/>
                <a:cs typeface="Roboto Condensed Bold"/>
                <a:sym typeface="Roboto Condensed Bold"/>
              </a:rPr>
              <a:t>відповідні</a:t>
            </a:r>
            <a:r>
              <a:rPr kumimoji="0" lang="en-US" sz="5670" b="1" i="0" u="none" strike="noStrike" kern="1200" cap="none" spc="0" normalizeH="0" baseline="0" noProof="0" dirty="0">
                <a:ln>
                  <a:noFill/>
                </a:ln>
                <a:solidFill>
                  <a:srgbClr val="6CC24A"/>
                </a:solidFill>
                <a:effectLst/>
                <a:uLnTx/>
                <a:uFillTx/>
                <a:latin typeface="Roboto Condensed Bold"/>
                <a:ea typeface="Roboto Condensed Bold"/>
                <a:cs typeface="Roboto Condensed Bold"/>
                <a:sym typeface="Roboto Condensed Bold"/>
              </a:rPr>
              <a:t> </a:t>
            </a:r>
            <a:r>
              <a:rPr kumimoji="0" lang="en-US" sz="5670" b="1" i="0" u="none" strike="noStrike" kern="1200" cap="none" spc="0" normalizeH="0" baseline="0" noProof="0" dirty="0" err="1">
                <a:ln>
                  <a:noFill/>
                </a:ln>
                <a:solidFill>
                  <a:srgbClr val="6CC24A"/>
                </a:solidFill>
                <a:effectLst/>
                <a:uLnTx/>
                <a:uFillTx/>
                <a:latin typeface="Roboto Condensed Bold"/>
                <a:ea typeface="Roboto Condensed Bold"/>
                <a:cs typeface="Roboto Condensed Bold"/>
                <a:sym typeface="Roboto Condensed Bold"/>
              </a:rPr>
              <a:t>супутні</a:t>
            </a:r>
            <a:r>
              <a:rPr kumimoji="0" lang="en-US" sz="5670" b="1" i="0" u="none" strike="noStrike" kern="1200" cap="none" spc="0" normalizeH="0" baseline="0" noProof="0" dirty="0">
                <a:ln>
                  <a:noFill/>
                </a:ln>
                <a:solidFill>
                  <a:srgbClr val="6CC24A"/>
                </a:solidFill>
                <a:effectLst/>
                <a:uLnTx/>
                <a:uFillTx/>
                <a:latin typeface="Roboto Condensed Bold"/>
                <a:ea typeface="Roboto Condensed Bold"/>
                <a:cs typeface="Roboto Condensed Bold"/>
                <a:sym typeface="Roboto Condensed Bold"/>
              </a:rPr>
              <a:t> </a:t>
            </a:r>
            <a:r>
              <a:rPr kumimoji="0" lang="en-US" sz="5670" b="1" i="0" u="none" strike="noStrike" kern="1200" cap="none" spc="0" normalizeH="0" baseline="0" noProof="0" dirty="0" err="1">
                <a:ln>
                  <a:noFill/>
                </a:ln>
                <a:solidFill>
                  <a:srgbClr val="6CC24A"/>
                </a:solidFill>
                <a:effectLst/>
                <a:uLnTx/>
                <a:uFillTx/>
                <a:latin typeface="Roboto Condensed Bold"/>
                <a:ea typeface="Roboto Condensed Bold"/>
                <a:cs typeface="Roboto Condensed Bold"/>
                <a:sym typeface="Roboto Condensed Bold"/>
              </a:rPr>
              <a:t>захворювання</a:t>
            </a:r>
            <a:endParaRPr kumimoji="0" lang="en-US" sz="5670" b="1" i="0" u="none" strike="noStrike" kern="1200" cap="none" spc="0" normalizeH="0" baseline="0" noProof="0" dirty="0">
              <a:ln>
                <a:noFill/>
              </a:ln>
              <a:solidFill>
                <a:srgbClr val="6CC24A"/>
              </a:solidFill>
              <a:effectLst/>
              <a:uLnTx/>
              <a:uFillTx/>
              <a:latin typeface="Roboto Condensed Bold"/>
              <a:ea typeface="Roboto Condensed Bold"/>
              <a:cs typeface="Roboto Condensed Bold"/>
              <a:sym typeface="Roboto Condensed Bold"/>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86161" y="441799"/>
            <a:ext cx="16673139" cy="1231106"/>
          </a:xfrm>
          <a:prstGeom prst="rect">
            <a:avLst/>
          </a:prstGeom>
        </p:spPr>
        <p:txBody>
          <a:bodyPr lIns="0" tIns="0" rIns="0" bIns="0" rtlCol="0" anchor="t">
            <a:spAutoFit/>
          </a:bodyPr>
          <a:lstStyle/>
          <a:p>
            <a:pPr marL="0" marR="0" lvl="0" indent="0" algn="l" defTabSz="914400" rtl="0" eaLnBrk="1" fontAlgn="auto" latinLnBrk="0" hangingPunct="1">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Оцінка</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статевого</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та</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репродуктивного</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здоров'я</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та</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інших</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потреб</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у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сфері</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охорони</a:t>
            </a:r>
            <a:r>
              <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здоров'я</a:t>
            </a:r>
            <a:endParaRPr kumimoji="0" lang="en-US" sz="40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endParaRPr>
          </a:p>
        </p:txBody>
      </p:sp>
      <p:sp>
        <p:nvSpPr>
          <p:cNvPr id="3" name="TextBox 3"/>
          <p:cNvSpPr txBox="1"/>
          <p:nvPr/>
        </p:nvSpPr>
        <p:spPr>
          <a:xfrm>
            <a:off x="586161" y="2182993"/>
            <a:ext cx="16843586" cy="2256772"/>
          </a:xfrm>
          <a:prstGeom prst="rect">
            <a:avLst/>
          </a:prstGeom>
        </p:spPr>
        <p:txBody>
          <a:bodyPr wrap="square" lIns="0" tIns="0" rIns="0" bIns="0" rtlCol="0" anchor="t">
            <a:spAutoFit/>
          </a:bodyPr>
          <a:lstStyle/>
          <a:p>
            <a:pPr marL="0" marR="0" lvl="0" indent="0" algn="l" defTabSz="914400" rtl="0" eaLnBrk="1" fontAlgn="auto" latinLnBrk="0" hangingPunct="1">
              <a:lnSpc>
                <a:spcPts val="4513"/>
              </a:lnSpc>
              <a:spcBef>
                <a:spcPct val="0"/>
              </a:spcBef>
              <a:spcAft>
                <a:spcPts val="0"/>
              </a:spcAft>
              <a:buClrTx/>
              <a:buSzTx/>
              <a:buFontTx/>
              <a:buNone/>
              <a:tabLst/>
              <a:defRPr/>
            </a:pP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звертаються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часто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мають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різноманітні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медичні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соціальні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потреби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постачальники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мають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унікальну</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можливість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вирішувати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більш</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широкі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питання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рамках</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надання</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комплексного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орієнтованого</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клієнта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догляду</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оцінці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права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бути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запропоновані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додаткові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консультації</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включаючи</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наступні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необхідності</a:t>
            </a:r>
            <a:r>
              <a:rPr kumimoji="0" lang="en-US" sz="28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
        <p:nvSpPr>
          <p:cNvPr id="4" name="TextBox 4"/>
          <p:cNvSpPr txBox="1"/>
          <p:nvPr/>
        </p:nvSpPr>
        <p:spPr>
          <a:xfrm>
            <a:off x="1374433" y="4765260"/>
            <a:ext cx="14418555" cy="3798055"/>
          </a:xfrm>
          <a:prstGeom prst="rect">
            <a:avLst/>
          </a:prstGeom>
        </p:spPr>
        <p:txBody>
          <a:bodyPr lIns="0" tIns="0" rIns="0" bIns="0" rtlCol="0" anchor="t">
            <a:spAutoFit/>
          </a:bodyPr>
          <a:lstStyle/>
          <a:p>
            <a:pPr marL="587312" marR="0" lvl="1" indent="-293656" algn="l" defTabSz="914400" rtl="0" eaLnBrk="1" fontAlgn="auto" latinLnBrk="0" hangingPunct="1">
              <a:lnSpc>
                <a:spcPts val="3808"/>
              </a:lnSpc>
              <a:spcBef>
                <a:spcPts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профілактика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ІПСШ</a:t>
            </a:r>
          </a:p>
          <a:p>
            <a:pPr marL="587312" marR="0" lvl="1" indent="-293656" algn="l"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сексуальне</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репродуктивне</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здоров'я</a:t>
            </a:r>
            <a:endPar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587312" marR="0" lvl="1" indent="-293656" algn="l"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гепатит B і C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направлення</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лікування</a:t>
            </a:r>
            <a:endPar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587312" marR="0" lvl="1" indent="-293656" algn="l"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психічне</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здоров'я</a:t>
            </a:r>
            <a:endPar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587312" marR="0" lvl="1" indent="-293656" algn="l"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вживання</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наркотиків</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алкоголю</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включно</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хімічним</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сексом</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587312" marR="0" lvl="1" indent="-293656" algn="l"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догляд</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урахуванням</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гендерної</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ідентичності</a:t>
            </a:r>
            <a:endPar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a:p>
            <a:pPr marL="587312" marR="0" lvl="1" indent="-293656" algn="just" defTabSz="914400" rtl="0" eaLnBrk="1" fontAlgn="auto" latinLnBrk="0" hangingPunct="1">
              <a:lnSpc>
                <a:spcPts val="3808"/>
              </a:lnSpc>
              <a:spcBef>
                <a:spcPct val="0"/>
              </a:spcBef>
              <a:spcAft>
                <a:spcPts val="0"/>
              </a:spcAft>
              <a:buClrTx/>
              <a:buSzTx/>
              <a:buFont typeface="Arial"/>
              <a:buChar char="•"/>
              <a:tabLst/>
              <a:defRPr/>
            </a:pP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гендерне</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насильство</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(ГН),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включаючи</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насильство</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боку</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інтимного</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партнера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(НІП)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первинна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підтримка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направлення</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відповідних</a:t>
            </a:r>
            <a:r>
              <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72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служб</a:t>
            </a:r>
            <a:endParaRPr kumimoji="0" lang="en-US" sz="2720"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5" name="TextBox 5"/>
          <p:cNvSpPr txBox="1"/>
          <p:nvPr/>
        </p:nvSpPr>
        <p:spPr>
          <a:xfrm>
            <a:off x="713161" y="9121562"/>
            <a:ext cx="16843586" cy="941476"/>
          </a:xfrm>
          <a:prstGeom prst="rect">
            <a:avLst/>
          </a:prstGeom>
        </p:spPr>
        <p:txBody>
          <a:bodyPr lIns="0" tIns="0" rIns="0" bIns="0" rtlCol="0" anchor="t">
            <a:spAutoFit/>
          </a:bodyPr>
          <a:lstStyle/>
          <a:p>
            <a:pPr>
              <a:lnSpc>
                <a:spcPts val="3947"/>
              </a:lnSpc>
              <a:spcBef>
                <a:spcPct val="0"/>
              </a:spcBef>
              <a:buClrTx/>
              <a:defRPr/>
            </a:pPr>
            <a:r>
              <a:rPr lang="en-US" sz="2000" kern="1200" dirty="0" err="1">
                <a:solidFill>
                  <a:srgbClr val="FFFFFF"/>
                </a:solidFill>
                <a:latin typeface="Open Sans"/>
                <a:ea typeface="Open Sans"/>
                <a:cs typeface="Open Sans"/>
                <a:sym typeface="Open Sans"/>
              </a:rPr>
              <a:t>Для</a:t>
            </a:r>
            <a:r>
              <a:rPr lang="en-US" sz="2000" kern="1200" dirty="0">
                <a:solidFill>
                  <a:srgbClr val="FFFFFF"/>
                </a:solidFill>
                <a:latin typeface="Open Sans"/>
                <a:ea typeface="Open Sans"/>
                <a:cs typeface="Open Sans"/>
                <a:sym typeface="Open Sans"/>
              </a:rPr>
              <a:t> </a:t>
            </a:r>
            <a:r>
              <a:rPr lang="en-US" sz="2000" kern="1200" dirty="0" err="1">
                <a:solidFill>
                  <a:srgbClr val="FFFFFF"/>
                </a:solidFill>
                <a:latin typeface="Open Sans"/>
                <a:ea typeface="Open Sans"/>
                <a:cs typeface="Open Sans"/>
                <a:sym typeface="Open Sans"/>
              </a:rPr>
              <a:t>деяких</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lang="en-US" sz="2000" kern="1200" dirty="0" err="1">
                <a:solidFill>
                  <a:srgbClr val="FFFFFF"/>
                </a:solidFill>
                <a:latin typeface="Open Sans"/>
                <a:ea typeface="Open Sans"/>
                <a:cs typeface="Open Sans"/>
                <a:sym typeface="Open Sans"/>
              </a:rPr>
              <a:t>клієнів</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lang="en-US" sz="2000" kern="1200" dirty="0" err="1">
                <a:solidFill>
                  <a:srgbClr val="FFFFFF"/>
                </a:solidFill>
                <a:latin typeface="Open Sans"/>
                <a:ea typeface="Open Sans"/>
                <a:cs typeface="Open Sans"/>
                <a:sym typeface="Open Sans"/>
              </a:rPr>
              <a:t>бути</a:t>
            </a:r>
            <a:r>
              <a:rPr lang="en-US" sz="2000" kern="1200" dirty="0">
                <a:solidFill>
                  <a:srgbClr val="FFFFFF"/>
                </a:solidFill>
                <a:latin typeface="Open Sans"/>
                <a:ea typeface="Open Sans"/>
                <a:cs typeface="Open Sans"/>
                <a:sym typeface="Open Sans"/>
              </a:rPr>
              <a:t> </a:t>
            </a:r>
            <a:r>
              <a:rPr lang="en-US" sz="2000" kern="1200" dirty="0" err="1">
                <a:solidFill>
                  <a:srgbClr val="FFFFFF"/>
                </a:solidFill>
                <a:latin typeface="Open Sans"/>
                <a:ea typeface="Open Sans"/>
                <a:cs typeface="Open Sans"/>
                <a:sym typeface="Open Sans"/>
              </a:rPr>
              <a:t>бажаними</a:t>
            </a:r>
            <a:r>
              <a:rPr lang="en-US" sz="2000" kern="1200" dirty="0">
                <a:solidFill>
                  <a:srgbClr val="FFFFFF"/>
                </a:solidFill>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додаткові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тоді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як</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віддавати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перевагу</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лише</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тим</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безпосередньо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стосуються</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профілактики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ВІЛ, і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постачальники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послуг</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відповідно</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коригувати</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свій</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підхід</a:t>
            </a:r>
            <a:r>
              <a:rPr kumimoji="0" lang="en-US" sz="2000"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3675856"/>
            <a:ext cx="15497243" cy="894476"/>
          </a:xfrm>
          <a:prstGeom prst="rect">
            <a:avLst/>
          </a:prstGeom>
        </p:spPr>
        <p:txBody>
          <a:bodyPr lIns="0" tIns="0" rIns="0" bIns="0" rtlCol="0" anchor="t">
            <a:spAutoFit/>
          </a:bodyPr>
          <a:lstStyle/>
          <a:p>
            <a:pPr marL="0" marR="0" lvl="0" indent="0" algn="l" defTabSz="914400" rtl="0" eaLnBrk="1" fontAlgn="auto" latinLnBrk="0" hangingPunct="1">
              <a:lnSpc>
                <a:spcPts val="7699"/>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Які</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протипоказання</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існують</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для</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початку</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прийому</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uk-UA"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ДКП</a:t>
            </a:r>
            <a:r>
              <a:rPr kumimoji="0" lang="en-US" sz="4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28700" y="3903444"/>
            <a:ext cx="6596526" cy="4667042"/>
          </a:xfrm>
          <a:custGeom>
            <a:avLst/>
            <a:gdLst/>
            <a:ahLst/>
            <a:cxnLst/>
            <a:rect l="l" t="t" r="r" b="b"/>
            <a:pathLst>
              <a:path w="6596526" h="4667042">
                <a:moveTo>
                  <a:pt x="0" y="0"/>
                </a:moveTo>
                <a:lnTo>
                  <a:pt x="6596526" y="0"/>
                </a:lnTo>
                <a:lnTo>
                  <a:pt x="6596526" y="4667042"/>
                </a:lnTo>
                <a:lnTo>
                  <a:pt x="0" y="4667042"/>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TextBox 3"/>
          <p:cNvSpPr txBox="1"/>
          <p:nvPr/>
        </p:nvSpPr>
        <p:spPr>
          <a:xfrm>
            <a:off x="811741" y="844486"/>
            <a:ext cx="16447559" cy="2008886"/>
          </a:xfrm>
          <a:prstGeom prst="rect">
            <a:avLst/>
          </a:prstGeom>
        </p:spPr>
        <p:txBody>
          <a:bodyPr lIns="0" tIns="0" rIns="0" bIns="0" rtlCol="0" anchor="t">
            <a:spAutoFit/>
          </a:bodyPr>
          <a:lstStyle/>
          <a:p>
            <a:pPr marL="0" marR="0" lvl="0" indent="0" algn="l" defTabSz="914400" rtl="0" eaLnBrk="1" fontAlgn="auto" latinLnBrk="0" hangingPunct="1">
              <a:lnSpc>
                <a:spcPts val="5152"/>
              </a:lnSpc>
              <a:spcBef>
                <a:spcPts val="0"/>
              </a:spcBef>
              <a:spcAft>
                <a:spcPts val="0"/>
              </a:spcAft>
              <a:buClrTx/>
              <a:buSzTx/>
              <a:buFontTx/>
              <a:buNone/>
              <a:tabLst/>
              <a:defRPr/>
            </a:pP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Ваша</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оцінка</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клінічної</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придатності</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виявила</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протипоказання</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до</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застосування</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uk-UA"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ДКП</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якщо</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56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такі</a:t>
            </a:r>
            <a:r>
              <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є. </a:t>
            </a:r>
          </a:p>
          <a:p>
            <a:pPr marL="0" marR="0" lvl="0" indent="0" algn="l" defTabSz="914400" rtl="0" eaLnBrk="1" fontAlgn="auto" latinLnBrk="0" hangingPunct="1">
              <a:lnSpc>
                <a:spcPts val="5152"/>
              </a:lnSpc>
              <a:spcBef>
                <a:spcPts val="0"/>
              </a:spcBef>
              <a:spcAft>
                <a:spcPts val="0"/>
              </a:spcAft>
              <a:buClrTx/>
              <a:buSzTx/>
              <a:buFontTx/>
              <a:buNone/>
              <a:tabLst/>
              <a:defRPr/>
            </a:pPr>
            <a:endParaRPr kumimoji="0" lang="en-US" sz="5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endParaRPr>
          </a:p>
        </p:txBody>
      </p:sp>
      <p:sp>
        <p:nvSpPr>
          <p:cNvPr id="4" name="TextBox 4"/>
          <p:cNvSpPr txBox="1"/>
          <p:nvPr/>
        </p:nvSpPr>
        <p:spPr>
          <a:xfrm>
            <a:off x="9035521" y="4200394"/>
            <a:ext cx="8223779" cy="4280787"/>
          </a:xfrm>
          <a:prstGeom prst="rect">
            <a:avLst/>
          </a:prstGeom>
        </p:spPr>
        <p:txBody>
          <a:bodyPr lIns="0" tIns="0" rIns="0" bIns="0" rtlCol="0" anchor="t">
            <a:spAutoFit/>
          </a:bodyPr>
          <a:lstStyle/>
          <a:p>
            <a:pPr marL="0" marR="0" lvl="0" indent="0" algn="just" defTabSz="914400" rtl="0" eaLnBrk="1" fontAlgn="auto" latinLnBrk="0" hangingPunct="1">
              <a:lnSpc>
                <a:spcPts val="4751"/>
              </a:lnSpc>
              <a:spcBef>
                <a:spcPts val="0"/>
              </a:spcBef>
              <a:spcAft>
                <a:spcPts val="0"/>
              </a:spcAft>
              <a:buClrTx/>
              <a:buSzTx/>
              <a:buFontTx/>
              <a:buNone/>
              <a:tabLst/>
              <a:defRPr/>
            </a:pP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Деякі</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стосуються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801"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деякі</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специфічними</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конкретного</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Спочатку</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ми</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розглянемо</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стосуються</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80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just" defTabSz="914400" rtl="0" eaLnBrk="1" fontAlgn="auto" latinLnBrk="0" hangingPunct="1">
              <a:lnSpc>
                <a:spcPts val="4751"/>
              </a:lnSpc>
              <a:spcBef>
                <a:spcPts val="0"/>
              </a:spcBef>
              <a:spcAft>
                <a:spcPts val="0"/>
              </a:spcAft>
              <a:buClrTx/>
              <a:buSzTx/>
              <a:buFontTx/>
              <a:buNone/>
              <a:tabLst/>
              <a:defRPr/>
            </a:pPr>
            <a:endParaRPr kumimoji="0" lang="en-US" sz="3801"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29835" y="2696516"/>
            <a:ext cx="5789835" cy="5960124"/>
          </a:xfrm>
          <a:custGeom>
            <a:avLst/>
            <a:gdLst/>
            <a:ahLst/>
            <a:cxnLst/>
            <a:rect l="l" t="t" r="r" b="b"/>
            <a:pathLst>
              <a:path w="5789835" h="5960124">
                <a:moveTo>
                  <a:pt x="0" y="0"/>
                </a:moveTo>
                <a:lnTo>
                  <a:pt x="5789835" y="0"/>
                </a:lnTo>
                <a:lnTo>
                  <a:pt x="5789835" y="5960125"/>
                </a:lnTo>
                <a:lnTo>
                  <a:pt x="0" y="5960125"/>
                </a:lnTo>
                <a:lnTo>
                  <a:pt x="0" y="0"/>
                </a:lnTo>
                <a:close/>
              </a:path>
            </a:pathLst>
          </a:custGeom>
          <a:blipFill>
            <a:blip r:embed="rId2"/>
            <a:stretch>
              <a:fillRect/>
            </a:stretch>
          </a:blipFill>
        </p:spPr>
      </p:sp>
      <p:sp>
        <p:nvSpPr>
          <p:cNvPr id="3" name="TextBox 3"/>
          <p:cNvSpPr txBox="1"/>
          <p:nvPr/>
        </p:nvSpPr>
        <p:spPr>
          <a:xfrm>
            <a:off x="1028700" y="923925"/>
            <a:ext cx="10870158" cy="830580"/>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a:ln>
                  <a:noFill/>
                </a:ln>
                <a:solidFill>
                  <a:srgbClr val="000000"/>
                </a:solidFill>
                <a:effectLst/>
                <a:uLnTx/>
                <a:uFillTx/>
                <a:latin typeface="Roboto Condensed Bold"/>
                <a:ea typeface="Roboto Condensed Bold"/>
                <a:cs typeface="Roboto Condensed Bold"/>
                <a:sym typeface="Roboto Condensed Bold"/>
              </a:rPr>
              <a:t>ЦІЛІ НАВЧАННЯ</a:t>
            </a:r>
          </a:p>
        </p:txBody>
      </p:sp>
      <p:sp>
        <p:nvSpPr>
          <p:cNvPr id="4" name="TextBox 4"/>
          <p:cNvSpPr txBox="1"/>
          <p:nvPr/>
        </p:nvSpPr>
        <p:spPr>
          <a:xfrm>
            <a:off x="6463779" y="3457212"/>
            <a:ext cx="11207368" cy="5088381"/>
          </a:xfrm>
          <a:prstGeom prst="rect">
            <a:avLst/>
          </a:prstGeom>
        </p:spPr>
        <p:txBody>
          <a:bodyPr lIns="0" tIns="0" rIns="0" bIns="0" rtlCol="0" anchor="t">
            <a:spAutoFit/>
          </a:bodyPr>
          <a:lstStyle/>
          <a:p>
            <a:pPr marL="0" marR="0" lvl="0" indent="0" algn="l" defTabSz="914400" rtl="0" eaLnBrk="1" fontAlgn="auto" latinLnBrk="0" hangingPunct="1">
              <a:lnSpc>
                <a:spcPts val="5035"/>
              </a:lnSpc>
              <a:spcBef>
                <a:spcPts val="0"/>
              </a:spcBef>
              <a:spcAft>
                <a:spcPts val="0"/>
              </a:spcAft>
              <a:buClrTx/>
              <a:buSzTx/>
              <a:buFontTx/>
              <a:buNone/>
              <a:tabLst/>
              <a:defRPr/>
            </a:pP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Після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завершення</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уроку</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2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вміти</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775970" marR="0" lvl="1" indent="-387985" algn="l" defTabSz="914400" rtl="0" eaLnBrk="1" fontAlgn="auto" latinLnBrk="0" hangingPunct="1">
              <a:lnSpc>
                <a:spcPts val="5035"/>
              </a:lnSpc>
              <a:spcBef>
                <a:spcPts val="0"/>
              </a:spcBef>
              <a:spcAft>
                <a:spcPts val="0"/>
              </a:spcAft>
              <a:buClrTx/>
              <a:buSzTx/>
              <a:buFont typeface="Arial"/>
              <a:buChar char="•"/>
              <a:tabLst/>
              <a:defRPr/>
            </a:pP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Визначити</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кроки</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вживаються</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клінічної</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endParaRPr lang="en-US" sz="3596" b="0" i="0" u="none" strike="noStrike" kern="1200" cap="none" spc="0" normalizeH="0" baseline="0" noProof="0" dirty="0">
              <a:ln>
                <a:noFill/>
              </a:ln>
              <a:solidFill>
                <a:srgbClr val="000000"/>
              </a:solidFill>
              <a:effectLst/>
              <a:uLnTx/>
              <a:uFillTx/>
              <a:latin typeface="Open Sans"/>
              <a:ea typeface="Open Sans"/>
              <a:cs typeface="Open Sans"/>
            </a:endParaRPr>
          </a:p>
          <a:p>
            <a:pPr marL="775970" marR="0" lvl="1" indent="-387985" algn="l" defTabSz="914400" rtl="0" eaLnBrk="1" fontAlgn="auto" latinLnBrk="0" hangingPunct="1">
              <a:lnSpc>
                <a:spcPts val="5035"/>
              </a:lnSpc>
              <a:spcBef>
                <a:spcPts val="0"/>
              </a:spcBef>
              <a:spcAft>
                <a:spcPts val="0"/>
              </a:spcAft>
              <a:buClrTx/>
              <a:buSzTx/>
              <a:buFont typeface="Arial"/>
              <a:buChar char="•"/>
              <a:tabLst/>
              <a:defRPr/>
            </a:pP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Визначити</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96"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596"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endParaRPr lang="en-US" sz="3596" b="0" i="0" u="none" strike="noStrike" kern="1200" cap="none" spc="0" normalizeH="0" baseline="0" noProof="0" dirty="0">
              <a:ln>
                <a:noFill/>
              </a:ln>
              <a:solidFill>
                <a:srgbClr val="000000"/>
              </a:solidFill>
              <a:effectLst/>
              <a:uLnTx/>
              <a:uFillTx/>
              <a:latin typeface="Open Sans"/>
              <a:ea typeface="Open Sans"/>
              <a:cs typeface="Open Sans"/>
            </a:endParaRPr>
          </a:p>
          <a:p>
            <a:pPr marL="775970" marR="0" lvl="1" indent="-387985" algn="l" defTabSz="914400" rtl="0" eaLnBrk="1" fontAlgn="auto" latinLnBrk="0" hangingPunct="1">
              <a:lnSpc>
                <a:spcPts val="5035"/>
              </a:lnSpc>
              <a:spcBef>
                <a:spcPts val="0"/>
              </a:spcBef>
              <a:spcAft>
                <a:spcPts val="0"/>
              </a:spcAft>
              <a:buClrTx/>
              <a:buSzTx/>
              <a:buFont typeface="Arial"/>
              <a:buChar char="•"/>
              <a:tabLst/>
              <a:defRPr/>
            </a:pPr>
            <a:r>
              <a:rPr lang="en-US" sz="3550" kern="1200" dirty="0" err="1">
                <a:latin typeface="Open Sans"/>
                <a:ea typeface="Open Sans"/>
                <a:cs typeface="Open Sans"/>
                <a:sym typeface="Open Sans"/>
              </a:rPr>
              <a:t>Мати</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приклади</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варіантів</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клінічного</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разі</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5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35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en-US" sz="3550" kern="1200" dirty="0" err="1">
                <a:latin typeface="Open Sans"/>
                <a:ea typeface="Open Sans"/>
                <a:cs typeface="Open Sans"/>
                <a:sym typeface="Open Sans"/>
              </a:rPr>
              <a:t>протипоказів</a:t>
            </a:r>
            <a:endParaRPr lang="en-US" sz="3550" b="0" i="0" u="none" strike="noStrike" kern="1200" cap="none" spc="0" normalizeH="0" baseline="0" noProof="0" dirty="0" err="1">
              <a:ln>
                <a:noFill/>
              </a:ln>
              <a:solidFill>
                <a:srgbClr val="000000"/>
              </a:solidFill>
              <a:effectLst/>
              <a:uLnTx/>
              <a:uFillTx/>
              <a:latin typeface="Open Sans"/>
              <a:ea typeface="Open Sans"/>
              <a:cs typeface="Open Sans"/>
            </a:endParaRPr>
          </a:p>
          <a:p>
            <a:pPr marL="0" marR="0" lvl="0" indent="0" algn="l" defTabSz="914400" rtl="0" eaLnBrk="1" fontAlgn="auto" latinLnBrk="0" hangingPunct="1">
              <a:lnSpc>
                <a:spcPts val="5035"/>
              </a:lnSpc>
              <a:spcBef>
                <a:spcPts val="0"/>
              </a:spcBef>
              <a:spcAft>
                <a:spcPts val="0"/>
              </a:spcAft>
              <a:buClrTx/>
              <a:buSzTx/>
              <a:buFontTx/>
              <a:buNone/>
              <a:tabLst/>
              <a:defRPr/>
            </a:pPr>
            <a:endParaRPr kumimoji="0" lang="en-US" sz="3596"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086131"/>
            <a:ext cx="5586514" cy="3770897"/>
          </a:xfrm>
          <a:custGeom>
            <a:avLst/>
            <a:gdLst/>
            <a:ahLst/>
            <a:cxnLst/>
            <a:rect l="l" t="t" r="r" b="b"/>
            <a:pathLst>
              <a:path w="5586514" h="3770897">
                <a:moveTo>
                  <a:pt x="0" y="0"/>
                </a:moveTo>
                <a:lnTo>
                  <a:pt x="5586514" y="0"/>
                </a:lnTo>
                <a:lnTo>
                  <a:pt x="5586514" y="3770897"/>
                </a:lnTo>
                <a:lnTo>
                  <a:pt x="0" y="3770897"/>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TextBox 3"/>
          <p:cNvSpPr txBox="1"/>
          <p:nvPr/>
        </p:nvSpPr>
        <p:spPr>
          <a:xfrm>
            <a:off x="811741" y="842242"/>
            <a:ext cx="16447559" cy="1333698"/>
          </a:xfrm>
          <a:prstGeom prst="rect">
            <a:avLst/>
          </a:prstGeom>
        </p:spPr>
        <p:txBody>
          <a:bodyPr lIns="0" tIns="0" rIns="0" bIns="0" rtlCol="0" anchor="t">
            <a:spAutoFit/>
          </a:bodyPr>
          <a:lstStyle/>
          <a:p>
            <a:pPr marL="0" marR="0" lvl="0" indent="0" algn="l" defTabSz="914400" rtl="0" eaLnBrk="1" fontAlgn="auto" latinLnBrk="0" hangingPunct="1">
              <a:lnSpc>
                <a:spcPts val="5152"/>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Застосування</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будь-якого</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препарату</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uk-UA"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ДКП</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протипоказане</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пацієнтам</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із</a:t>
            </a:r>
            <a:r>
              <a:rPr kumimoji="0" lang="en-US" sz="48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a:ln>
                  <a:noFill/>
                </a:ln>
                <a:solidFill>
                  <a:srgbClr val="E33137"/>
                </a:solidFill>
                <a:effectLst/>
                <a:uLnTx/>
                <a:uFillTx/>
                <a:latin typeface="Roboto Condensed Bold"/>
                <a:ea typeface="Roboto Condensed Bold"/>
                <a:cs typeface="Roboto Condensed Bold"/>
                <a:sym typeface="Roboto Condensed Bold"/>
              </a:rPr>
              <a:t>ВІЛ (</a:t>
            </a:r>
            <a:r>
              <a:rPr kumimoji="0" lang="en-US" sz="4800" b="1" i="0" u="none" strike="noStrike" kern="1200" cap="none" spc="0" normalizeH="0" baseline="0" noProof="0" dirty="0" err="1">
                <a:ln>
                  <a:noFill/>
                </a:ln>
                <a:solidFill>
                  <a:srgbClr val="E33137"/>
                </a:solidFill>
                <a:effectLst/>
                <a:uLnTx/>
                <a:uFillTx/>
                <a:latin typeface="Roboto Condensed Bold"/>
                <a:ea typeface="Roboto Condensed Bold"/>
                <a:cs typeface="Roboto Condensed Bold"/>
                <a:sym typeface="Roboto Condensed Bold"/>
              </a:rPr>
              <a:t>включно</a:t>
            </a:r>
            <a:r>
              <a:rPr kumimoji="0" lang="en-US" sz="4800" b="1" i="0" u="none" strike="noStrike" kern="1200" cap="none" spc="0" normalizeH="0" baseline="0" noProof="0" dirty="0">
                <a:ln>
                  <a:noFill/>
                </a:ln>
                <a:solidFill>
                  <a:srgbClr val="E33137"/>
                </a:solidFill>
                <a:effectLst/>
                <a:uLnTx/>
                <a:uFillTx/>
                <a:latin typeface="Roboto Condensed Bold"/>
                <a:ea typeface="Roboto Condensed Bold"/>
                <a:cs typeface="Roboto Condensed Bold"/>
                <a:sym typeface="Roboto Condensed Bold"/>
              </a:rPr>
              <a:t> з </a:t>
            </a:r>
            <a:r>
              <a:rPr kumimoji="0" lang="en-US" sz="4800" b="1" i="0" u="none" strike="noStrike" kern="1200" cap="none" spc="0" normalizeH="0" baseline="0" noProof="0" dirty="0" err="1">
                <a:ln>
                  <a:noFill/>
                </a:ln>
                <a:solidFill>
                  <a:srgbClr val="E33137"/>
                </a:solidFill>
                <a:effectLst/>
                <a:uLnTx/>
                <a:uFillTx/>
                <a:latin typeface="Roboto Condensed Bold"/>
                <a:ea typeface="Roboto Condensed Bold"/>
                <a:cs typeface="Roboto Condensed Bold"/>
                <a:sym typeface="Roboto Condensed Bold"/>
              </a:rPr>
              <a:t>невизначеним</a:t>
            </a:r>
            <a:r>
              <a:rPr kumimoji="0" lang="en-US" sz="4800" b="1" i="0" u="none" strike="noStrike" kern="1200" cap="none" spc="0" normalizeH="0" baseline="0" noProof="0" dirty="0">
                <a:ln>
                  <a:noFill/>
                </a:ln>
                <a:solidFill>
                  <a:srgbClr val="E33137"/>
                </a:solidFill>
                <a:effectLst/>
                <a:uLnTx/>
                <a:uFillTx/>
                <a:latin typeface="Roboto Condensed Bold"/>
                <a:ea typeface="Roboto Condensed Bold"/>
                <a:cs typeface="Roboto Condensed Bold"/>
                <a:sym typeface="Roboto Condensed Bold"/>
              </a:rPr>
              <a:t> ВІЛ-</a:t>
            </a:r>
            <a:r>
              <a:rPr kumimoji="0" lang="en-US" sz="4800" b="1" i="0" u="none" strike="noStrike" kern="1200" cap="none" spc="0" normalizeH="0" baseline="0" noProof="0" dirty="0" err="1">
                <a:ln>
                  <a:noFill/>
                </a:ln>
                <a:solidFill>
                  <a:srgbClr val="E33137"/>
                </a:solidFill>
                <a:effectLst/>
                <a:uLnTx/>
                <a:uFillTx/>
                <a:latin typeface="Roboto Condensed Bold"/>
                <a:ea typeface="Roboto Condensed Bold"/>
                <a:cs typeface="Roboto Condensed Bold"/>
                <a:sym typeface="Roboto Condensed Bold"/>
              </a:rPr>
              <a:t>статусом</a:t>
            </a:r>
            <a:r>
              <a:rPr kumimoji="0" lang="en-US" sz="4800" b="1" i="0" u="none" strike="noStrike" kern="1200" cap="none" spc="0" normalizeH="0" baseline="0" noProof="0" dirty="0">
                <a:ln>
                  <a:noFill/>
                </a:ln>
                <a:solidFill>
                  <a:srgbClr val="E33137"/>
                </a:solidFill>
                <a:effectLst/>
                <a:uLnTx/>
                <a:uFillTx/>
                <a:latin typeface="Roboto Condensed Bold"/>
                <a:ea typeface="Roboto Condensed Bold"/>
                <a:cs typeface="Roboto Condensed Bold"/>
                <a:sym typeface="Roboto Condensed Bold"/>
              </a:rPr>
              <a:t>)</a:t>
            </a:r>
          </a:p>
        </p:txBody>
      </p:sp>
      <p:sp>
        <p:nvSpPr>
          <p:cNvPr id="4" name="TextBox 4"/>
          <p:cNvSpPr txBox="1"/>
          <p:nvPr/>
        </p:nvSpPr>
        <p:spPr>
          <a:xfrm>
            <a:off x="4833257" y="3216802"/>
            <a:ext cx="12680116" cy="6585264"/>
          </a:xfrm>
          <a:prstGeom prst="rect">
            <a:avLst/>
          </a:prstGeom>
        </p:spPr>
        <p:txBody>
          <a:bodyPr wrap="square" lIns="0" tIns="0" rIns="0" bIns="0" rtlCol="0" anchor="t">
            <a:spAutoFit/>
          </a:bodyPr>
          <a:lstStyle/>
          <a:p>
            <a:pPr marL="747319" marR="0" lvl="1" indent="-373659" algn="just" defTabSz="914400" rtl="0" eaLnBrk="1" fontAlgn="auto" latinLnBrk="0" hangingPunct="1">
              <a:lnSpc>
                <a:spcPts val="4326"/>
              </a:lnSpc>
              <a:spcBef>
                <a:spcPts val="0"/>
              </a:spcBef>
              <a:spcAft>
                <a:spcPts val="0"/>
              </a:spcAft>
              <a:buClrTx/>
              <a:buSzTx/>
              <a:buFont typeface="Arial"/>
              <a:buChar char="•"/>
              <a:tabLst/>
              <a:defRPr/>
            </a:pP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Клієнтам</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позитивним</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результатом</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підтвердити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діагноз</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направити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їх</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антиретровірусної</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терапії</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(АРТ)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відповідно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національних</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рекомендацій</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починати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2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клієнтів</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підтвердженим</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діагнозом</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2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і АРТ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747319" marR="0" lvl="1" indent="-373659" algn="just" defTabSz="914400" rtl="0" eaLnBrk="1" fontAlgn="auto" latinLnBrk="0" hangingPunct="1">
              <a:lnSpc>
                <a:spcPts val="4326"/>
              </a:lnSpc>
              <a:spcBef>
                <a:spcPts val="0"/>
              </a:spcBef>
              <a:spcAft>
                <a:spcPts val="0"/>
              </a:spcAft>
              <a:buClrTx/>
              <a:buSzTx/>
              <a:buFont typeface="Arial"/>
              <a:buChar char="•"/>
              <a:tabLst/>
              <a:defRPr/>
            </a:pP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нечіткими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результатами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пройти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повторне</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відповідно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національних</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рекомендацій</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kumimoji="0" lang="uk-UA" sz="32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747319" marR="0" lvl="1" indent="-373659" algn="just" defTabSz="914400" rtl="0" eaLnBrk="1" fontAlgn="auto" latinLnBrk="0" hangingPunct="1">
              <a:lnSpc>
                <a:spcPts val="4326"/>
              </a:lnSpc>
              <a:spcBef>
                <a:spcPts val="0"/>
              </a:spcBef>
              <a:spcAft>
                <a:spcPts val="0"/>
              </a:spcAft>
              <a:buClrTx/>
              <a:buSzTx/>
              <a:buFont typeface="Arial"/>
              <a:buChar char="•"/>
              <a:tabLst/>
              <a:defRPr/>
            </a:pP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Скринінг</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придатність</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2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відкласти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цей</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запропонувати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альтернативні</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стратегії</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2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p>
          <a:p>
            <a:pPr marL="0" marR="0" lvl="0" indent="0" algn="just" defTabSz="914400" rtl="0" eaLnBrk="1" fontAlgn="auto" latinLnBrk="0" hangingPunct="1">
              <a:lnSpc>
                <a:spcPts val="4326"/>
              </a:lnSpc>
              <a:spcBef>
                <a:spcPts val="0"/>
              </a:spcBef>
              <a:spcAft>
                <a:spcPts val="0"/>
              </a:spcAft>
              <a:buClrTx/>
              <a:buSzTx/>
              <a:buFontTx/>
              <a:buNone/>
              <a:tabLst/>
              <a:defRPr/>
            </a:pPr>
            <a:endParaRPr kumimoji="0" lang="en-US" sz="32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286183" y="2492350"/>
            <a:ext cx="12227190" cy="7431265"/>
          </a:xfrm>
          <a:prstGeom prst="rect">
            <a:avLst/>
          </a:prstGeom>
        </p:spPr>
        <p:txBody>
          <a:bodyPr lIns="0" tIns="0" rIns="0" bIns="0" rtlCol="0" anchor="t">
            <a:spAutoFit/>
          </a:bodyPr>
          <a:lstStyle/>
          <a:p>
            <a:pPr marL="746760" marR="0" lvl="1" indent="-373380" algn="just" defTabSz="914400" rtl="0" eaLnBrk="1" fontAlgn="auto" latinLnBrk="0" hangingPunct="1">
              <a:lnSpc>
                <a:spcPts val="4326"/>
              </a:lnSpc>
              <a:spcAft>
                <a:spcPts val="60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показана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розпочати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1-місячний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курс</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ВООЗ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рекомендує</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пріоритетний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режим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en-US" sz="2800" kern="1200" dirty="0">
                <a:latin typeface="Open Sans"/>
                <a:ea typeface="Open Sans"/>
                <a:cs typeface="Open Sans"/>
                <a:sym typeface="Open Sans"/>
              </a:rPr>
              <a:t>3-компонентну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схему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містить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en-US" sz="2800" kern="1200" dirty="0" err="1">
                <a:latin typeface="Open Sans"/>
                <a:ea typeface="Open Sans"/>
                <a:cs typeface="Open Sans"/>
                <a:sym typeface="Open Sans"/>
              </a:rPr>
              <a:t>тенофовіру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дизопроксил</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фумарат</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ламівудин</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(3TC)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емтрицитабін</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(FTC)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долутегравір</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(DTG)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третій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хоча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ефективною</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є і 2-препаратна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схема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lang="uk-UA" sz="2800" b="0" i="0" u="none" strike="noStrike" kern="1200" cap="none" spc="0" normalizeH="0" baseline="0" noProof="0" dirty="0">
              <a:ln>
                <a:noFill/>
              </a:ln>
              <a:solidFill>
                <a:srgbClr val="000000"/>
              </a:solidFill>
              <a:effectLst/>
              <a:uLnTx/>
              <a:uFillTx/>
              <a:latin typeface="Open Sans"/>
              <a:ea typeface="Open Sans"/>
              <a:cs typeface="Open Sans"/>
            </a:endParaRPr>
          </a:p>
          <a:p>
            <a:pPr marL="746760" marR="0" lvl="1" indent="-373380" algn="just" defTabSz="914400" rtl="0" eaLnBrk="1" fontAlgn="auto" latinLnBrk="0" hangingPunct="1">
              <a:lnSpc>
                <a:spcPts val="4326"/>
              </a:lnSpc>
              <a:spcAft>
                <a:spcPts val="60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Схема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відповідати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національним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рекомендаціям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вашій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lang="uk-UA" sz="2800" b="0" i="0" u="none" strike="noStrike" kern="1200" cap="none" spc="0" normalizeH="0" baseline="0" noProof="0" dirty="0">
              <a:ln>
                <a:noFill/>
              </a:ln>
              <a:solidFill>
                <a:srgbClr val="000000"/>
              </a:solidFill>
              <a:effectLst/>
              <a:uLnTx/>
              <a:uFillTx/>
              <a:latin typeface="Open Sans"/>
              <a:ea typeface="Open Sans"/>
              <a:cs typeface="Open Sans"/>
            </a:endParaRPr>
          </a:p>
          <a:p>
            <a:pPr marL="746760" marR="0" lvl="1" indent="-373380" algn="just" defTabSz="914400" rtl="0" eaLnBrk="1" fontAlgn="auto" latinLnBrk="0" hangingPunct="1">
              <a:lnSpc>
                <a:spcPts val="4326"/>
              </a:lnSpc>
              <a:spcAft>
                <a:spcPts val="600"/>
              </a:spcAft>
              <a:buClrTx/>
              <a:buSzTx/>
              <a:buFont typeface="Arial"/>
              <a:buChar char="•"/>
              <a:tabLst/>
              <a:defRPr/>
            </a:pP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lang="uk-UA" sz="2800" b="0" i="0" u="none" strike="noStrike" kern="1200" cap="none" spc="0" normalizeH="0" baseline="0" noProof="0" dirty="0">
              <a:ln>
                <a:noFill/>
              </a:ln>
              <a:solidFill>
                <a:srgbClr val="000000"/>
              </a:solidFill>
              <a:effectLst/>
              <a:uLnTx/>
              <a:uFillTx/>
              <a:latin typeface="Open Sans"/>
              <a:ea typeface="Open Sans"/>
              <a:cs typeface="Open Sans"/>
            </a:endParaRPr>
          </a:p>
          <a:p>
            <a:pPr marL="746760" marR="0" lvl="1" indent="-373380" algn="just" defTabSz="914400" rtl="0" eaLnBrk="1" fontAlgn="auto" latinLnBrk="0" hangingPunct="1">
              <a:lnSpc>
                <a:spcPts val="4326"/>
              </a:lnSpc>
              <a:spcAft>
                <a:spcPts val="600"/>
              </a:spcAft>
              <a:buClrTx/>
              <a:buSzTx/>
              <a:buFont typeface="Arial"/>
              <a:buChar char="•"/>
              <a:tabLst/>
              <a:defRPr/>
            </a:pP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Після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завершення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пацієнти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негайно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розпочати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негативний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вони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підходять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endParaRPr lang="en-US" sz="2800" b="0" i="0" u="none" strike="noStrike" kern="1200" cap="none" spc="0" normalizeH="0" baseline="0" noProof="0" dirty="0">
              <a:ln>
                <a:noFill/>
              </a:ln>
              <a:solidFill>
                <a:srgbClr val="000000"/>
              </a:solidFill>
              <a:effectLst/>
              <a:uLnTx/>
              <a:uFillTx/>
              <a:latin typeface="Open Sans"/>
              <a:ea typeface="Open Sans"/>
              <a:cs typeface="Open Sans"/>
            </a:endParaRPr>
          </a:p>
          <a:p>
            <a:pPr marL="0" marR="0" lvl="0" indent="0" algn="just" defTabSz="914400" rtl="0" eaLnBrk="1" fontAlgn="auto" latinLnBrk="0" hangingPunct="1">
              <a:lnSpc>
                <a:spcPts val="4326"/>
              </a:lnSpc>
              <a:spcAft>
                <a:spcPts val="60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3" name="Freeform 3"/>
          <p:cNvSpPr/>
          <p:nvPr/>
        </p:nvSpPr>
        <p:spPr>
          <a:xfrm>
            <a:off x="383593" y="3970196"/>
            <a:ext cx="4902590" cy="3774165"/>
          </a:xfrm>
          <a:custGeom>
            <a:avLst/>
            <a:gdLst/>
            <a:ahLst/>
            <a:cxnLst/>
            <a:rect l="l" t="t" r="r" b="b"/>
            <a:pathLst>
              <a:path w="5791589" h="3973736">
                <a:moveTo>
                  <a:pt x="0" y="0"/>
                </a:moveTo>
                <a:lnTo>
                  <a:pt x="5791589" y="0"/>
                </a:lnTo>
                <a:lnTo>
                  <a:pt x="5791589" y="3973737"/>
                </a:lnTo>
                <a:lnTo>
                  <a:pt x="0" y="3973737"/>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4" name="TextBox 4"/>
          <p:cNvSpPr txBox="1"/>
          <p:nvPr/>
        </p:nvSpPr>
        <p:spPr>
          <a:xfrm>
            <a:off x="774627" y="542993"/>
            <a:ext cx="16447559" cy="2673809"/>
          </a:xfrm>
          <a:prstGeom prst="rect">
            <a:avLst/>
          </a:prstGeom>
        </p:spPr>
        <p:txBody>
          <a:bodyPr lIns="0" tIns="0" rIns="0" bIns="0" rtlCol="0" anchor="t">
            <a:spAutoFit/>
          </a:bodyPr>
          <a:lstStyle/>
          <a:p>
            <a:pPr>
              <a:lnSpc>
                <a:spcPts val="5152"/>
              </a:lnSpc>
              <a:buClrTx/>
              <a:defRPr/>
            </a:pPr>
            <a:r>
              <a:rPr kumimoji="0" lang="en-US" sz="40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Застосування</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будь-якого</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препарату</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uk-UA"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ДКП</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протипоказане</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пацієнтам</a:t>
            </a:r>
            <a:r>
              <a:rPr kumimoji="0" lang="en-US" sz="40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з: </a:t>
            </a:r>
            <a:r>
              <a:rPr lang="en-US" sz="4000" b="1" kern="1200" dirty="0" err="1">
                <a:solidFill>
                  <a:srgbClr val="F6A800"/>
                </a:solidFill>
                <a:latin typeface="Roboto Condensed Bold"/>
                <a:ea typeface="Roboto Condensed Bold"/>
                <a:cs typeface="Roboto Condensed Bold"/>
                <a:sym typeface="Roboto Condensed Bold"/>
              </a:rPr>
              <a:t>показання</a:t>
            </a:r>
            <a:r>
              <a:rPr lang="en-US" sz="4000" b="1" kern="1200" dirty="0">
                <a:solidFill>
                  <a:srgbClr val="F6A800"/>
                </a:solidFill>
                <a:latin typeface="Roboto Condensed Bold"/>
                <a:ea typeface="Roboto Condensed Bold"/>
                <a:cs typeface="Roboto Condensed Bold"/>
                <a:sym typeface="Roboto Condensed Bold"/>
              </a:rPr>
              <a:t> </a:t>
            </a:r>
            <a:r>
              <a:rPr lang="en-US" sz="4000" b="1" kern="1200" dirty="0" err="1">
                <a:solidFill>
                  <a:srgbClr val="F6A800"/>
                </a:solidFill>
                <a:latin typeface="Roboto Condensed Bold"/>
                <a:ea typeface="Roboto Condensed Bold"/>
                <a:cs typeface="Roboto Condensed Bold"/>
                <a:sym typeface="Roboto Condensed Bold"/>
              </a:rPr>
              <a:t>до</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uk-UA"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ПКП</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на</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основі</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можливого</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контакту</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з ВІЛ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протягом</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останніх</a:t>
            </a:r>
            <a:r>
              <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rPr>
              <a:t> 72 </a:t>
            </a:r>
            <a:r>
              <a:rPr kumimoji="0" lang="en-US" sz="4000" b="1" i="0" u="none" strike="noStrike" kern="1200" cap="none" spc="0" normalizeH="0" baseline="0" noProof="0" dirty="0" err="1">
                <a:ln>
                  <a:noFill/>
                </a:ln>
                <a:solidFill>
                  <a:srgbClr val="F6A800"/>
                </a:solidFill>
                <a:effectLst/>
                <a:uLnTx/>
                <a:uFillTx/>
                <a:latin typeface="Roboto Condensed Bold"/>
                <a:ea typeface="Roboto Condensed Bold"/>
                <a:cs typeface="Roboto Condensed Bold"/>
                <a:sym typeface="Roboto Condensed Bold"/>
              </a:rPr>
              <a:t>годин</a:t>
            </a:r>
            <a:endParaRPr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endParaRPr>
          </a:p>
          <a:p>
            <a:pPr marL="0" marR="0" lvl="0" indent="0" algn="l" defTabSz="914400" rtl="0" eaLnBrk="1" fontAlgn="auto" latinLnBrk="0" hangingPunct="1">
              <a:lnSpc>
                <a:spcPts val="5152"/>
              </a:lnSpc>
              <a:spcBef>
                <a:spcPts val="0"/>
              </a:spcBef>
              <a:spcAft>
                <a:spcPts val="0"/>
              </a:spcAft>
              <a:buClrTx/>
              <a:buSzTx/>
              <a:buFontTx/>
              <a:buNone/>
              <a:tabLst/>
              <a:defRPr/>
            </a:pPr>
            <a:endParaRPr kumimoji="0" lang="en-US" sz="4000" b="1" i="0" u="none" strike="noStrike" kern="1200" cap="none" spc="0" normalizeH="0" baseline="0" noProof="0" dirty="0">
              <a:ln>
                <a:noFill/>
              </a:ln>
              <a:solidFill>
                <a:srgbClr val="F6A800"/>
              </a:solidFill>
              <a:effectLst/>
              <a:uLnTx/>
              <a:uFillTx/>
              <a:latin typeface="Roboto Condensed Bold"/>
              <a:ea typeface="Roboto Condensed Bold"/>
              <a:cs typeface="Roboto Condensed Bold"/>
              <a:sym typeface="Roboto Condensed Bold"/>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676104" y="3348265"/>
            <a:ext cx="10583196" cy="3590470"/>
          </a:xfrm>
          <a:prstGeom prst="rect">
            <a:avLst/>
          </a:prstGeom>
        </p:spPr>
        <p:txBody>
          <a:bodyPr lIns="0" tIns="0" rIns="0" bIns="0" rtlCol="0" anchor="t">
            <a:spAutoFit/>
          </a:bodyPr>
          <a:lstStyle/>
          <a:p>
            <a:pPr marL="813729" marR="0" lvl="1" indent="-406865" algn="just" defTabSz="914400" rtl="0" eaLnBrk="1" fontAlgn="auto" latinLnBrk="0" hangingPunct="1">
              <a:lnSpc>
                <a:spcPts val="4711"/>
              </a:lnSpc>
              <a:spcBef>
                <a:spcPts val="0"/>
              </a:spcBef>
              <a:spcAft>
                <a:spcPts val="0"/>
              </a:spcAft>
              <a:buClrTx/>
              <a:buSzTx/>
              <a:buFont typeface="Arial"/>
              <a:buChar char="•"/>
              <a:tabLst/>
              <a:defRPr/>
            </a:pP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починайте</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769"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раніше</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мав</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алергічну</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реакцію</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ліки</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входять</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складу</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цього</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підійде</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альтернативний</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76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769"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just" defTabSz="914400" rtl="0" eaLnBrk="1" fontAlgn="auto" latinLnBrk="0" hangingPunct="1">
              <a:lnSpc>
                <a:spcPts val="4711"/>
              </a:lnSpc>
              <a:spcBef>
                <a:spcPts val="0"/>
              </a:spcBef>
              <a:spcAft>
                <a:spcPts val="0"/>
              </a:spcAft>
              <a:buClrTx/>
              <a:buSzTx/>
              <a:buFontTx/>
              <a:buNone/>
              <a:tabLst/>
              <a:defRPr/>
            </a:pPr>
            <a:endParaRPr kumimoji="0" lang="en-US" sz="3769"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3" name="Freeform 3"/>
          <p:cNvSpPr/>
          <p:nvPr/>
        </p:nvSpPr>
        <p:spPr>
          <a:xfrm>
            <a:off x="463399" y="3025051"/>
            <a:ext cx="5864363" cy="4398272"/>
          </a:xfrm>
          <a:custGeom>
            <a:avLst/>
            <a:gdLst/>
            <a:ahLst/>
            <a:cxnLst/>
            <a:rect l="l" t="t" r="r" b="b"/>
            <a:pathLst>
              <a:path w="5864363" h="4398272">
                <a:moveTo>
                  <a:pt x="0" y="0"/>
                </a:moveTo>
                <a:lnTo>
                  <a:pt x="5864363" y="0"/>
                </a:lnTo>
                <a:lnTo>
                  <a:pt x="5864363" y="4398272"/>
                </a:lnTo>
                <a:lnTo>
                  <a:pt x="0" y="4398272"/>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4" name="TextBox 4"/>
          <p:cNvSpPr txBox="1"/>
          <p:nvPr/>
        </p:nvSpPr>
        <p:spPr>
          <a:xfrm>
            <a:off x="811741" y="842242"/>
            <a:ext cx="16447559" cy="2667397"/>
          </a:xfrm>
          <a:prstGeom prst="rect">
            <a:avLst/>
          </a:prstGeom>
        </p:spPr>
        <p:txBody>
          <a:bodyPr lIns="0" tIns="0" rIns="0" bIns="0" rtlCol="0" anchor="t">
            <a:spAutoFit/>
          </a:bodyPr>
          <a:lstStyle/>
          <a:p>
            <a:pPr marL="0" marR="0" lvl="0" indent="0" algn="l" defTabSz="914400" rtl="0" eaLnBrk="1" fontAlgn="auto" latinLnBrk="0" hangingPunct="1">
              <a:lnSpc>
                <a:spcPts val="5152"/>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Застосування</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будь-якого</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препарату</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uk-UA"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ДКП</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протипоказане</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пацієнтам</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000000"/>
                </a:solidFill>
                <a:effectLst/>
                <a:uLnTx/>
                <a:uFillTx/>
                <a:latin typeface="Roboto Condensed Bold"/>
                <a:ea typeface="Roboto Condensed Bold"/>
                <a:cs typeface="Roboto Condensed Bold"/>
                <a:sym typeface="Roboto Condensed Bold"/>
              </a:rPr>
              <a:t>із</a:t>
            </a:r>
            <a:r>
              <a:rPr kumimoji="0" lang="en-US" sz="4400" b="1" i="0" u="none" strike="noStrike" kern="1200" cap="none" spc="0" normalizeH="0" baseline="0" noProof="0" dirty="0">
                <a:ln>
                  <a:noFill/>
                </a:ln>
                <a:solidFill>
                  <a:srgbClr val="000000"/>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Алергічною</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реакцією</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на</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лікарський</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засіб</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засоби</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у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складі</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uk-UA"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ДКП</a:t>
            </a:r>
            <a:endPar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endParaRPr>
          </a:p>
          <a:p>
            <a:pPr marL="0" marR="0" lvl="0" indent="0" algn="l" defTabSz="914400" rtl="0" eaLnBrk="1" fontAlgn="auto" latinLnBrk="0" hangingPunct="1">
              <a:lnSpc>
                <a:spcPts val="5152"/>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endParaRPr>
          </a:p>
          <a:p>
            <a:pPr marL="0" marR="0" lvl="0" indent="0" algn="l" defTabSz="914400" rtl="0" eaLnBrk="1" fontAlgn="auto" latinLnBrk="0" hangingPunct="1">
              <a:lnSpc>
                <a:spcPts val="5152"/>
              </a:lnSpc>
              <a:spcBef>
                <a:spcPts val="0"/>
              </a:spcBef>
              <a:spcAft>
                <a:spcPts val="0"/>
              </a:spcAft>
              <a:buClrTx/>
              <a:buSzTx/>
              <a:buFontTx/>
              <a:buNone/>
              <a:tabLst/>
              <a:defRPr/>
            </a:pPr>
            <a:endPar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endParaRPr>
          </a:p>
        </p:txBody>
      </p:sp>
      <p:sp>
        <p:nvSpPr>
          <p:cNvPr id="5" name="TextBox 5"/>
          <p:cNvSpPr txBox="1"/>
          <p:nvPr/>
        </p:nvSpPr>
        <p:spPr>
          <a:xfrm>
            <a:off x="1028700" y="8856726"/>
            <a:ext cx="16230600" cy="869823"/>
          </a:xfrm>
          <a:prstGeom prst="rect">
            <a:avLst/>
          </a:prstGeom>
        </p:spPr>
        <p:txBody>
          <a:bodyPr lIns="0" tIns="0" rIns="0" bIns="0" rtlCol="0" anchor="t">
            <a:spAutoFit/>
          </a:bodyPr>
          <a:lstStyle/>
          <a:p>
            <a:pPr marL="0" marR="0" lvl="0" indent="0" algn="just" defTabSz="914400" rtl="0" eaLnBrk="1" fontAlgn="auto" latinLnBrk="0" hangingPunct="1">
              <a:lnSpc>
                <a:spcPts val="2256"/>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Примітка</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Національні</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нормативні</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затвердження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та</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політика</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можуть</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визначати</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мінімальні</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вимоги</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до</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ваги</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та</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або</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віку</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для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застосування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постачальники</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послуг</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повинні</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завжди</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дотримуватися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національних</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рекомендацій</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a:t>
            </a:r>
          </a:p>
          <a:p>
            <a:pPr marL="0" marR="0" lvl="0" indent="0" algn="just" defTabSz="914400" rtl="0" eaLnBrk="1" fontAlgn="auto" latinLnBrk="0" hangingPunct="1">
              <a:lnSpc>
                <a:spcPts val="2256"/>
              </a:lnSpc>
              <a:spcBef>
                <a:spcPts val="0"/>
              </a:spcBef>
              <a:spcAft>
                <a:spcPts val="0"/>
              </a:spcAft>
              <a:buClrTx/>
              <a:buSzTx/>
              <a:buFontTx/>
              <a:buNone/>
              <a:tabLst/>
              <a:defRPr/>
            </a:pPr>
            <a:endPar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2554943"/>
            <a:ext cx="14469788" cy="5177113"/>
          </a:xfrm>
          <a:prstGeom prst="rect">
            <a:avLst/>
          </a:prstGeom>
        </p:spPr>
        <p:txBody>
          <a:bodyPr lIns="0" tIns="0" rIns="0" bIns="0" rtlCol="0" anchor="t">
            <a:spAutoFit/>
          </a:bodyPr>
          <a:lstStyle/>
          <a:p>
            <a:pPr marL="0" marR="0" lvl="0" indent="0" algn="l" defTabSz="914400" rtl="0" eaLnBrk="1" fontAlgn="auto" latinLnBrk="0" hangingPunct="1">
              <a:lnSpc>
                <a:spcPts val="8235"/>
              </a:lnSpc>
              <a:spcBef>
                <a:spcPts val="0"/>
              </a:spcBef>
              <a:spcAft>
                <a:spcPts val="0"/>
              </a:spcAft>
              <a:buClrTx/>
              <a:buSzTx/>
              <a:buFontTx/>
              <a:buNone/>
              <a:tabLst/>
              <a:defRPr/>
            </a:pP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Тепер</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ми</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розглянемо</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протипоказання</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характерні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для</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конкретного</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продукту</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на</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основі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результатів</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оцінки</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клінічної</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придатності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У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разі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наявності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протипоказань</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пропонуються</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варіанти</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клінічного</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лікування</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та</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альтернативні</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en-US" sz="54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варіанти</a:t>
            </a:r>
            <a:r>
              <a:rPr kumimoji="0" lang="en-US" sz="5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3060984" cy="3019425"/>
            <a:chOff x="0" y="0"/>
            <a:chExt cx="4081313" cy="4025900"/>
          </a:xfrm>
        </p:grpSpPr>
        <p:sp>
          <p:nvSpPr>
            <p:cNvPr id="3" name="Freeform 3"/>
            <p:cNvSpPr/>
            <p:nvPr/>
          </p:nvSpPr>
          <p:spPr>
            <a:xfrm rot="1758426">
              <a:off x="515785" y="560510"/>
              <a:ext cx="3049742" cy="2904879"/>
            </a:xfrm>
            <a:custGeom>
              <a:avLst/>
              <a:gdLst/>
              <a:ahLst/>
              <a:cxnLst/>
              <a:rect l="l" t="t" r="r" b="b"/>
              <a:pathLst>
                <a:path w="3049742" h="2904879">
                  <a:moveTo>
                    <a:pt x="0" y="0"/>
                  </a:moveTo>
                  <a:lnTo>
                    <a:pt x="3049742" y="0"/>
                  </a:lnTo>
                  <a:lnTo>
                    <a:pt x="3049742" y="2904880"/>
                  </a:lnTo>
                  <a:lnTo>
                    <a:pt x="0" y="290488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503897" y="1048186"/>
              <a:ext cx="1073519" cy="1929528"/>
            </a:xfrm>
            <a:custGeom>
              <a:avLst/>
              <a:gdLst/>
              <a:ahLst/>
              <a:cxnLst/>
              <a:rect l="l" t="t" r="r" b="b"/>
              <a:pathLst>
                <a:path w="1073519" h="1929528">
                  <a:moveTo>
                    <a:pt x="0" y="0"/>
                  </a:moveTo>
                  <a:lnTo>
                    <a:pt x="1073519" y="0"/>
                  </a:lnTo>
                  <a:lnTo>
                    <a:pt x="1073519" y="1929528"/>
                  </a:lnTo>
                  <a:lnTo>
                    <a:pt x="0" y="1929528"/>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944870" y="1768181"/>
            <a:ext cx="15136302" cy="1823961"/>
          </a:xfrm>
          <a:prstGeom prst="rect">
            <a:avLst/>
          </a:prstGeom>
        </p:spPr>
        <p:txBody>
          <a:bodyPr lIns="0" tIns="0" rIns="0" bIns="0" rtlCol="0" anchor="t">
            <a:spAutoFit/>
          </a:bodyPr>
          <a:lstStyle/>
          <a:p>
            <a:pPr marL="0" marR="0" lvl="0" indent="0" algn="l" defTabSz="914400" rtl="0" eaLnBrk="1" fontAlgn="auto" latinLnBrk="0" hangingPunct="1">
              <a:lnSpc>
                <a:spcPts val="356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Окрім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перерахованих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вище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позитивний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нечіткий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статус</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ймовірність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необхідності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алергія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наступні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застереження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a:t>
            </a:r>
          </a:p>
        </p:txBody>
      </p:sp>
      <p:sp>
        <p:nvSpPr>
          <p:cNvPr id="6" name="TextBox 6"/>
          <p:cNvSpPr txBox="1"/>
          <p:nvPr/>
        </p:nvSpPr>
        <p:spPr>
          <a:xfrm>
            <a:off x="3060984" y="526599"/>
            <a:ext cx="15227016" cy="120545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Протипоказання</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та</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застереження</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щодо</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перорального</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uk-UA"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ДКП</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на</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основі</a:t>
            </a:r>
            <a:r>
              <a:rPr kumimoji="0" lang="en-US" sz="44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TDF</a:t>
            </a:r>
          </a:p>
        </p:txBody>
      </p:sp>
      <p:grpSp>
        <p:nvGrpSpPr>
          <p:cNvPr id="7" name="Group 7"/>
          <p:cNvGrpSpPr/>
          <p:nvPr/>
        </p:nvGrpSpPr>
        <p:grpSpPr>
          <a:xfrm>
            <a:off x="840014" y="3957432"/>
            <a:ext cx="16878997" cy="1013366"/>
            <a:chOff x="0" y="0"/>
            <a:chExt cx="22505329" cy="1351155"/>
          </a:xfrm>
        </p:grpSpPr>
        <p:grpSp>
          <p:nvGrpSpPr>
            <p:cNvPr id="8" name="Group 8"/>
            <p:cNvGrpSpPr/>
            <p:nvPr/>
          </p:nvGrpSpPr>
          <p:grpSpPr>
            <a:xfrm>
              <a:off x="0" y="0"/>
              <a:ext cx="22505329" cy="1351155"/>
              <a:chOff x="0" y="0"/>
              <a:chExt cx="4445497" cy="266895"/>
            </a:xfrm>
          </p:grpSpPr>
          <p:sp>
            <p:nvSpPr>
              <p:cNvPr id="9" name="Freeform 9"/>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1D9EDE"/>
              </a:solidFill>
            </p:spPr>
          </p:sp>
          <p:sp>
            <p:nvSpPr>
              <p:cNvPr id="10" name="TextBox 10"/>
              <p:cNvSpPr txBox="1"/>
              <p:nvPr/>
            </p:nvSpPr>
            <p:spPr>
              <a:xfrm>
                <a:off x="0" y="-66675"/>
                <a:ext cx="4445497"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1" name="TextBox 11"/>
            <p:cNvSpPr txBox="1"/>
            <p:nvPr/>
          </p:nvSpPr>
          <p:spPr>
            <a:xfrm>
              <a:off x="0" y="396559"/>
              <a:ext cx="22505329"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FFFFFF"/>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grpSp>
        <p:nvGrpSpPr>
          <p:cNvPr id="12" name="Group 12"/>
          <p:cNvGrpSpPr/>
          <p:nvPr/>
        </p:nvGrpSpPr>
        <p:grpSpPr>
          <a:xfrm>
            <a:off x="840014" y="5268217"/>
            <a:ext cx="16878997" cy="1432466"/>
            <a:chOff x="0" y="0"/>
            <a:chExt cx="22505329" cy="1351155"/>
          </a:xfrm>
        </p:grpSpPr>
        <p:grpSp>
          <p:nvGrpSpPr>
            <p:cNvPr id="13" name="Group 13"/>
            <p:cNvGrpSpPr/>
            <p:nvPr/>
          </p:nvGrpSpPr>
          <p:grpSpPr>
            <a:xfrm>
              <a:off x="0" y="0"/>
              <a:ext cx="22505329" cy="1351155"/>
              <a:chOff x="0" y="0"/>
              <a:chExt cx="4445497" cy="266895"/>
            </a:xfrm>
          </p:grpSpPr>
          <p:sp>
            <p:nvSpPr>
              <p:cNvPr id="14" name="Freeform 14"/>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1D9EDE"/>
              </a:solidFill>
            </p:spPr>
          </p:sp>
          <p:sp>
            <p:nvSpPr>
              <p:cNvPr id="15" name="TextBox 15"/>
              <p:cNvSpPr txBox="1"/>
              <p:nvPr/>
            </p:nvSpPr>
            <p:spPr>
              <a:xfrm>
                <a:off x="0" y="-38100"/>
                <a:ext cx="4445497" cy="30499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TextBox 16"/>
            <p:cNvSpPr txBox="1"/>
            <p:nvPr/>
          </p:nvSpPr>
          <p:spPr>
            <a:xfrm>
              <a:off x="0" y="396559"/>
              <a:ext cx="22505329" cy="807415"/>
            </a:xfrm>
            <a:prstGeom prst="rect">
              <a:avLst/>
            </a:prstGeom>
          </p:spPr>
          <p:txBody>
            <a:bodyPr lIns="0" tIns="0" rIns="0" bIns="0" rtlCol="0" anchor="t">
              <a:spAutoFit/>
            </a:bodyPr>
            <a:lstStyle/>
            <a:p>
              <a:pPr algn="ctr">
                <a:lnSpc>
                  <a:spcPts val="3312"/>
                </a:lnSpc>
                <a:buClrTx/>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МОЖУТЬ ВЗАЄМОДІЯТИ З ЛІКАМИ </a:t>
              </a:r>
              <a:r>
                <a:rPr lang="en-US" sz="3600" b="1" kern="1200" dirty="0">
                  <a:solidFill>
                    <a:srgbClr val="FFFFFF"/>
                  </a:solidFill>
                  <a:latin typeface="Roboto Condensed Bold"/>
                  <a:ea typeface="Roboto Condensed Bold"/>
                  <a:cs typeface="Roboto Condensed Bold"/>
                  <a:sym typeface="Roboto Condensed Bold"/>
                </a:rPr>
                <a:t>ДЛЯ ПЕРОРАЛЬНОЇ </a:t>
              </a:r>
              <a:endParaRPr lang="ru-RU" dirty="0">
                <a:sym typeface="Roboto Condensed Bold"/>
              </a:endParaRPr>
            </a:p>
            <a:p>
              <a:pPr algn="ctr">
                <a:lnSpc>
                  <a:spcPts val="3311"/>
                </a:lnSpc>
                <a:buClrTx/>
                <a:defRPr/>
              </a:pPr>
              <a:r>
                <a:rPr lang="en-US" sz="3600" b="1" kern="1200" dirty="0">
                  <a:solidFill>
                    <a:srgbClr val="FFFFFF"/>
                  </a:solidFill>
                  <a:latin typeface="Roboto Condensed Bold"/>
                  <a:ea typeface="Roboto Condensed Bold"/>
                  <a:cs typeface="Roboto Condensed Bold"/>
                  <a:sym typeface="Roboto Condensed Bold"/>
                </a:rPr>
                <a:t>ДКП</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НА ОСНОВІ TDF</a:t>
              </a:r>
              <a:endParaRPr lang="en-US"/>
            </a:p>
          </p:txBody>
        </p:sp>
      </p:grpSp>
      <p:grpSp>
        <p:nvGrpSpPr>
          <p:cNvPr id="17" name="Group 17"/>
          <p:cNvGrpSpPr/>
          <p:nvPr/>
        </p:nvGrpSpPr>
        <p:grpSpPr>
          <a:xfrm>
            <a:off x="840014" y="7103501"/>
            <a:ext cx="16878997" cy="1432466"/>
            <a:chOff x="0" y="0"/>
            <a:chExt cx="22505329" cy="1909955"/>
          </a:xfrm>
        </p:grpSpPr>
        <p:grpSp>
          <p:nvGrpSpPr>
            <p:cNvPr id="18" name="Group 18"/>
            <p:cNvGrpSpPr/>
            <p:nvPr/>
          </p:nvGrpSpPr>
          <p:grpSpPr>
            <a:xfrm>
              <a:off x="0" y="0"/>
              <a:ext cx="22505329" cy="1909955"/>
              <a:chOff x="0" y="0"/>
              <a:chExt cx="4445497" cy="377275"/>
            </a:xfrm>
          </p:grpSpPr>
          <p:sp>
            <p:nvSpPr>
              <p:cNvPr id="19" name="Freeform 19"/>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1D9EDE"/>
              </a:solidFill>
            </p:spPr>
          </p:sp>
          <p:sp>
            <p:nvSpPr>
              <p:cNvPr id="20" name="TextBox 20"/>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1" name="TextBox 21"/>
            <p:cNvSpPr txBox="1"/>
            <p:nvPr/>
          </p:nvSpPr>
          <p:spPr>
            <a:xfrm>
              <a:off x="432264" y="396559"/>
              <a:ext cx="21640800" cy="1202563"/>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СУПУТНІ ЗАХВОРЮВАННЯ: ДОВЕДЕННЯ ПОРУШЕННЯ ФУНКЦІЇ НИРОК ЗА РЕЗУЛЬТАТАМИ ЛАБОРАТОРНИХ ДОСЛІДЖЕНЬ (ЯКЩО ВОНИ ПРОВОДИЛИСЯ)</a:t>
              </a:r>
            </a:p>
          </p:txBody>
        </p:sp>
      </p:gr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7688428"/>
            <a:chOff x="0" y="0"/>
            <a:chExt cx="4559730" cy="2024936"/>
          </a:xfrm>
        </p:grpSpPr>
        <p:sp>
          <p:nvSpPr>
            <p:cNvPr id="6" name="Freeform 6"/>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206303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a:off x="594970" y="2118746"/>
            <a:ext cx="17312727" cy="1013366"/>
            <a:chOff x="0" y="0"/>
            <a:chExt cx="23083635" cy="1351155"/>
          </a:xfrm>
        </p:grpSpPr>
        <p:grpSp>
          <p:nvGrpSpPr>
            <p:cNvPr id="9" name="Group 9"/>
            <p:cNvGrpSpPr/>
            <p:nvPr/>
          </p:nvGrpSpPr>
          <p:grpSpPr>
            <a:xfrm>
              <a:off x="0" y="0"/>
              <a:ext cx="23083635" cy="1351155"/>
              <a:chOff x="0" y="0"/>
              <a:chExt cx="4559730" cy="266895"/>
            </a:xfrm>
          </p:grpSpPr>
          <p:sp>
            <p:nvSpPr>
              <p:cNvPr id="10" name="Freeform 10"/>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0" y="396559"/>
              <a:ext cx="23083635"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Г</a:t>
              </a:r>
              <a:r>
                <a:rPr lang="uk-UA" sz="3600" b="1" kern="1200" dirty="0">
                  <a:solidFill>
                    <a:srgbClr val="FFFFFF"/>
                  </a:solidFill>
                  <a:latin typeface="Roboto Condensed Bold"/>
                  <a:ea typeface="Roboto Condensed Bold"/>
                  <a:cs typeface="Roboto Condensed Bold"/>
                  <a:sym typeface="Roboto Condensed Bold"/>
                </a:rPr>
                <a:t>О</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СТ</a:t>
              </a:r>
              <a:r>
                <a:rPr kumimoji="0" lang="uk-UA"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sp>
        <p:nvSpPr>
          <p:cNvPr id="13" name="TextBox 13"/>
          <p:cNvSpPr txBox="1"/>
          <p:nvPr/>
        </p:nvSpPr>
        <p:spPr>
          <a:xfrm>
            <a:off x="2506863" y="375629"/>
            <a:ext cx="15227016" cy="1219693"/>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Протипоказання</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та</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особливості</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застосування</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пероральної</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uk-UA"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ДКП</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на</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основі</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TDF</a:t>
            </a:r>
          </a:p>
        </p:txBody>
      </p:sp>
      <p:sp>
        <p:nvSpPr>
          <p:cNvPr id="14" name="TextBox 14"/>
          <p:cNvSpPr txBox="1"/>
          <p:nvPr/>
        </p:nvSpPr>
        <p:spPr>
          <a:xfrm>
            <a:off x="1028700" y="3326188"/>
            <a:ext cx="16540001" cy="6725111"/>
          </a:xfrm>
          <a:prstGeom prst="rect">
            <a:avLst/>
          </a:prstGeom>
        </p:spPr>
        <p:txBody>
          <a:bodyPr lIns="0" tIns="0" rIns="0" bIns="0" rtlCol="0" anchor="t">
            <a:spAutoFit/>
          </a:bodyPr>
          <a:lstStyle/>
          <a:p>
            <a:pPr marL="611056" marR="0" lvl="1" indent="-305528" algn="l" defTabSz="914400" rtl="0" eaLnBrk="1" fontAlgn="auto" latinLnBrk="0" hangingPunct="1">
              <a:lnSpc>
                <a:spcPts val="3056"/>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історії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підозра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порекомендуйте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повернутися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1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Подальша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відкладена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a:p>
            <a:pPr marL="611056" marR="0" lvl="1" indent="-305528" algn="l" defTabSz="914400" rtl="0" eaLnBrk="1" fontAlgn="auto" latinLnBrk="0" hangingPunct="1">
              <a:lnSpc>
                <a:spcPts val="3056"/>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відстрочки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порівняно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початком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оцінюватися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кожному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випадку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причому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відстрочка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обирається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лише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тоді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коли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uk-UA" sz="2000" kern="1200" dirty="0">
                <a:latin typeface="Open Sans"/>
                <a:ea typeface="Open Sans"/>
                <a:cs typeface="Open Sans"/>
                <a:sym typeface="Open Sans"/>
              </a:rPr>
              <a:t>ГВІ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вважаються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більшими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ніж</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її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p>
          <a:p>
            <a:pPr marL="611056" marR="0" lvl="1" indent="-305528" algn="l" defTabSz="914400" rtl="0" eaLnBrk="1" fontAlgn="auto" latinLnBrk="0" hangingPunct="1">
              <a:lnSpc>
                <a:spcPts val="3056"/>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обрати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056"/>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056"/>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Нагадування</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у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осіб</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раннім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існуючим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перешкоджати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виробленню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антитіл</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призводить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допомогою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припинення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ускладнення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пов'язані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затримкою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відносно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швидко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зникають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056"/>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056"/>
              </a:lnSpc>
              <a:spcBef>
                <a:spcPts val="0"/>
              </a:spcBef>
              <a:spcAft>
                <a:spcPts val="0"/>
              </a:spcAft>
              <a:buClrTx/>
              <a:buSzTx/>
              <a:buFontTx/>
              <a:buNone/>
              <a:tabLst/>
              <a:defRPr/>
            </a:pP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Нагадування</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у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осіб</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живуть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призвести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розвитку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резистентності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внаслідок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FTC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3TC)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нуклеозидних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інгібіторів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зворотної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транскриптази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(NRTI)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менш</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ефективним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у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майбутньому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056"/>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6774741"/>
            <a:chOff x="0" y="0"/>
            <a:chExt cx="4559730" cy="1519904"/>
          </a:xfrm>
        </p:grpSpPr>
        <p:sp>
          <p:nvSpPr>
            <p:cNvPr id="6" name="Freeform 6"/>
            <p:cNvSpPr/>
            <p:nvPr/>
          </p:nvSpPr>
          <p:spPr>
            <a:xfrm>
              <a:off x="0" y="0"/>
              <a:ext cx="4559731" cy="1519904"/>
            </a:xfrm>
            <a:custGeom>
              <a:avLst/>
              <a:gdLst/>
              <a:ahLst/>
              <a:cxnLst/>
              <a:rect l="l" t="t" r="r" b="b"/>
              <a:pathLst>
                <a:path w="4559731" h="1519904">
                  <a:moveTo>
                    <a:pt x="22806" y="0"/>
                  </a:moveTo>
                  <a:lnTo>
                    <a:pt x="4536924" y="0"/>
                  </a:lnTo>
                  <a:cubicBezTo>
                    <a:pt x="4549520" y="0"/>
                    <a:pt x="4559731" y="10211"/>
                    <a:pt x="4559731" y="22806"/>
                  </a:cubicBezTo>
                  <a:lnTo>
                    <a:pt x="4559731" y="1497098"/>
                  </a:lnTo>
                  <a:cubicBezTo>
                    <a:pt x="4559731" y="1509693"/>
                    <a:pt x="4549520" y="1519904"/>
                    <a:pt x="4536924" y="1519904"/>
                  </a:cubicBezTo>
                  <a:lnTo>
                    <a:pt x="22806" y="1519904"/>
                  </a:lnTo>
                  <a:cubicBezTo>
                    <a:pt x="10211" y="1519904"/>
                    <a:pt x="0" y="1509693"/>
                    <a:pt x="0" y="1497098"/>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1558004"/>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a:off x="594970" y="2117827"/>
            <a:ext cx="17312727" cy="1013366"/>
            <a:chOff x="0" y="0"/>
            <a:chExt cx="23083635" cy="1351155"/>
          </a:xfrm>
        </p:grpSpPr>
        <p:grpSp>
          <p:nvGrpSpPr>
            <p:cNvPr id="9" name="Group 9"/>
            <p:cNvGrpSpPr/>
            <p:nvPr/>
          </p:nvGrpSpPr>
          <p:grpSpPr>
            <a:xfrm>
              <a:off x="0" y="0"/>
              <a:ext cx="23083635" cy="1351155"/>
              <a:chOff x="0" y="0"/>
              <a:chExt cx="4559730" cy="266895"/>
            </a:xfrm>
          </p:grpSpPr>
          <p:sp>
            <p:nvSpPr>
              <p:cNvPr id="10" name="Freeform 10"/>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0" y="396559"/>
              <a:ext cx="23083635" cy="564258"/>
            </a:xfrm>
            <a:prstGeom prst="rect">
              <a:avLst/>
            </a:prstGeom>
          </p:spPr>
          <p:txBody>
            <a:bodyPr lIns="0" tIns="0" rIns="0" bIns="0" rtlCol="0" anchor="t">
              <a:spAutoFit/>
            </a:bodyPr>
            <a:lstStyle/>
            <a:p>
              <a:pPr algn="ctr">
                <a:lnSpc>
                  <a:spcPts val="3312"/>
                </a:lnSpc>
                <a:buClrTx/>
                <a:defRPr/>
              </a:pPr>
              <a:r>
                <a:rPr kumimoji="0" lang="en-US" sz="28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МОЖУТЬ ВЗАЄМОДІЯТИ З ЛІКАМИ В СКЛАДІ ПРЕПАРАТУ </a:t>
              </a:r>
              <a:r>
                <a:rPr lang="en-US" sz="2800" b="1" kern="1200" dirty="0">
                  <a:solidFill>
                    <a:srgbClr val="FFFFFF"/>
                  </a:solidFill>
                  <a:latin typeface="Roboto Condensed Bold"/>
                  <a:ea typeface="Roboto Condensed Bold"/>
                  <a:cs typeface="Roboto Condensed Bold"/>
                  <a:sym typeface="Roboto Condensed Bold"/>
                </a:rPr>
                <a:t>ДЛЯ ПЕРОРАЛЬНОЇ ДКП</a:t>
              </a:r>
              <a:endParaRPr lang="ru-RU" dirty="0">
                <a:ea typeface="Roboto Condensed Bold"/>
              </a:endParaRPr>
            </a:p>
          </p:txBody>
        </p:sp>
      </p:grpSp>
      <p:sp>
        <p:nvSpPr>
          <p:cNvPr id="13" name="TextBox 13"/>
          <p:cNvSpPr txBox="1"/>
          <p:nvPr/>
        </p:nvSpPr>
        <p:spPr>
          <a:xfrm>
            <a:off x="2333045" y="272100"/>
            <a:ext cx="15227016" cy="1208664"/>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Профілактика</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за</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допомогою</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пероральних</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препаратів</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на</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основі</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TDF: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протипоказання</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та</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особливості</a:t>
            </a:r>
            <a:r>
              <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застосування</a:t>
            </a:r>
            <a:endParaRPr kumimoji="0" lang="en-US" sz="4800"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endParaRPr>
          </a:p>
        </p:txBody>
      </p:sp>
      <p:sp>
        <p:nvSpPr>
          <p:cNvPr id="14" name="TextBox 14"/>
          <p:cNvSpPr txBox="1"/>
          <p:nvPr/>
        </p:nvSpPr>
        <p:spPr>
          <a:xfrm>
            <a:off x="938813" y="3477302"/>
            <a:ext cx="16320487" cy="5555752"/>
          </a:xfrm>
          <a:prstGeom prst="rect">
            <a:avLst/>
          </a:prstGeom>
        </p:spPr>
        <p:txBody>
          <a:bodyPr lIns="0" tIns="0" rIns="0" bIns="0" rtlCol="0" anchor="t">
            <a:spAutoFit/>
          </a:bodyPr>
          <a:lstStyle/>
          <a:p>
            <a:pPr marL="719058" marR="0" lvl="1" indent="-359529" algn="l" defTabSz="914400" rtl="0" eaLnBrk="1" fontAlgn="auto" latinLnBrk="0" hangingPunct="1">
              <a:lnSpc>
                <a:spcPts val="3596"/>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Невідомо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взаємодію</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 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немає</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endPar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719058" marR="0" lvl="1" indent="-359529" algn="l" defTabSz="914400" rtl="0" eaLnBrk="1" fontAlgn="auto" latinLnBrk="0" hangingPunct="1">
              <a:lnSpc>
                <a:spcPts val="3596"/>
              </a:lnSpc>
              <a:spcBef>
                <a:spcPts val="0"/>
              </a:spcBef>
              <a:spcAft>
                <a:spcPts val="0"/>
              </a:spcAft>
              <a:buClrTx/>
              <a:buSzTx/>
              <a:buFont typeface="Arial"/>
              <a:buChar char="•"/>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719058" marR="0" lvl="1" indent="-359529" algn="l" defTabSz="914400" rtl="0" eaLnBrk="1" fontAlgn="auto" latinLnBrk="0" hangingPunct="1">
              <a:lnSpc>
                <a:spcPts val="3596"/>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Існують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докази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гормонів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естрадіолу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знижувати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рівень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трансгендерні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гормони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дотримуватися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режиму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дозування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спеціально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рекомендованого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трансгендерних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жінок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гормони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цисгендерних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жінок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трансгендерних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чоловіків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буде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розглянуто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уроці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3.</a:t>
            </a:r>
          </a:p>
          <a:p>
            <a:pPr marL="0" marR="0" lvl="0" indent="0" algn="l" defTabSz="914400" rtl="0" eaLnBrk="1" fontAlgn="auto" latinLnBrk="0" hangingPunct="1">
              <a:lnSpc>
                <a:spcPts val="3978"/>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333045" cy="2301369"/>
            <a:chOff x="0" y="0"/>
            <a:chExt cx="3110727" cy="3068492"/>
          </a:xfrm>
        </p:grpSpPr>
        <p:sp>
          <p:nvSpPr>
            <p:cNvPr id="3" name="Freeform 3"/>
            <p:cNvSpPr/>
            <p:nvPr/>
          </p:nvSpPr>
          <p:spPr>
            <a:xfrm rot="1758426">
              <a:off x="393125" y="427214"/>
              <a:ext cx="2324476" cy="2214064"/>
            </a:xfrm>
            <a:custGeom>
              <a:avLst/>
              <a:gdLst/>
              <a:ahLst/>
              <a:cxnLst/>
              <a:rect l="l" t="t" r="r" b="b"/>
              <a:pathLst>
                <a:path w="2324476" h="2214064">
                  <a:moveTo>
                    <a:pt x="0" y="0"/>
                  </a:moveTo>
                  <a:lnTo>
                    <a:pt x="2324477" y="0"/>
                  </a:lnTo>
                  <a:lnTo>
                    <a:pt x="2324477" y="2214064"/>
                  </a:lnTo>
                  <a:lnTo>
                    <a:pt x="0" y="221406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146252" y="798915"/>
              <a:ext cx="818223" cy="1470663"/>
            </a:xfrm>
            <a:custGeom>
              <a:avLst/>
              <a:gdLst/>
              <a:ahLst/>
              <a:cxnLst/>
              <a:rect l="l" t="t" r="r" b="b"/>
              <a:pathLst>
                <a:path w="818223" h="1470663">
                  <a:moveTo>
                    <a:pt x="0" y="0"/>
                  </a:moveTo>
                  <a:lnTo>
                    <a:pt x="818223" y="0"/>
                  </a:lnTo>
                  <a:lnTo>
                    <a:pt x="818223" y="1470662"/>
                  </a:lnTo>
                  <a:lnTo>
                    <a:pt x="0" y="1470662"/>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5" name="Group 5"/>
          <p:cNvGrpSpPr/>
          <p:nvPr/>
        </p:nvGrpSpPr>
        <p:grpSpPr>
          <a:xfrm>
            <a:off x="594970" y="2398288"/>
            <a:ext cx="17312727" cy="7688428"/>
            <a:chOff x="0" y="0"/>
            <a:chExt cx="4559730" cy="2024936"/>
          </a:xfrm>
        </p:grpSpPr>
        <p:sp>
          <p:nvSpPr>
            <p:cNvPr id="6" name="Freeform 6"/>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1D9EDE"/>
              </a:solidFill>
              <a:prstDash val="solid"/>
              <a:round/>
            </a:ln>
          </p:spPr>
        </p:sp>
        <p:sp>
          <p:nvSpPr>
            <p:cNvPr id="7" name="TextBox 7"/>
            <p:cNvSpPr txBox="1"/>
            <p:nvPr/>
          </p:nvSpPr>
          <p:spPr>
            <a:xfrm>
              <a:off x="0" y="-38100"/>
              <a:ext cx="4559730" cy="206303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8" name="Group 8"/>
          <p:cNvGrpSpPr/>
          <p:nvPr/>
        </p:nvGrpSpPr>
        <p:grpSpPr>
          <a:xfrm>
            <a:off x="594970" y="2118746"/>
            <a:ext cx="17312727" cy="1432466"/>
            <a:chOff x="0" y="0"/>
            <a:chExt cx="23083635" cy="1909955"/>
          </a:xfrm>
        </p:grpSpPr>
        <p:grpSp>
          <p:nvGrpSpPr>
            <p:cNvPr id="9" name="Group 9"/>
            <p:cNvGrpSpPr/>
            <p:nvPr/>
          </p:nvGrpSpPr>
          <p:grpSpPr>
            <a:xfrm>
              <a:off x="0" y="0"/>
              <a:ext cx="23083635" cy="1909955"/>
              <a:chOff x="0" y="0"/>
              <a:chExt cx="4559730" cy="377275"/>
            </a:xfrm>
          </p:grpSpPr>
          <p:sp>
            <p:nvSpPr>
              <p:cNvPr id="10" name="Freeform 10"/>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1D9EDE"/>
              </a:solidFill>
            </p:spPr>
          </p:sp>
          <p:sp>
            <p:nvSpPr>
              <p:cNvPr id="11" name="TextBox 11"/>
              <p:cNvSpPr txBox="1"/>
              <p:nvPr/>
            </p:nvSpPr>
            <p:spPr>
              <a:xfrm>
                <a:off x="0" y="-66675"/>
                <a:ext cx="4559730" cy="44395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0" y="216313"/>
              <a:ext cx="23083635" cy="1477328"/>
            </a:xfrm>
            <a:prstGeom prst="rect">
              <a:avLst/>
            </a:prstGeom>
          </p:spPr>
          <p:txBody>
            <a:bodyPr lIns="0" tIns="0" rIns="0" bIns="0" rtlCol="0" anchor="t">
              <a:spAutoFit/>
            </a:bodyPr>
            <a:lstStyle/>
            <a:p>
              <a:pPr marL="0" marR="0" lvl="0" indent="0" algn="ctr" defTabSz="914400" rtl="0" eaLnBrk="1" fontAlgn="auto" latinLnBrk="0" hangingPunct="1">
                <a:spcBef>
                  <a:spcPts val="60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КОМОРБІДНІСТЬ: ДОВОДИ ПОРУШЕННЯ ФУНКЦІЇ НИРОК ЗА РЕЗУЛЬТАТАМИ ЛАБОРАТОРНИХ ДОСЛІДЖЕНЬ (ЯКЩО ВОНИ ПРОВОДИЛИСЯ)</a:t>
              </a:r>
            </a:p>
          </p:txBody>
        </p:sp>
      </p:grpSp>
      <p:sp>
        <p:nvSpPr>
          <p:cNvPr id="13" name="TextBox 13"/>
          <p:cNvSpPr txBox="1"/>
          <p:nvPr/>
        </p:nvSpPr>
        <p:spPr>
          <a:xfrm>
            <a:off x="2341685" y="496512"/>
            <a:ext cx="15227016" cy="654172"/>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Протипоказання</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та</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рекомендації</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щодо</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пероральної</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профілактики</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на</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1D9EDE"/>
                </a:solidFill>
                <a:effectLst/>
                <a:uLnTx/>
                <a:uFillTx/>
                <a:latin typeface="Roboto Condensed Bold"/>
                <a:ea typeface="Roboto Condensed Bold"/>
                <a:cs typeface="Roboto Condensed Bold"/>
                <a:sym typeface="Roboto Condensed Bold"/>
              </a:rPr>
              <a:t>основі</a:t>
            </a:r>
            <a:r>
              <a:rPr kumimoji="0" lang="en-US" sz="5144" b="1" i="0" u="none" strike="noStrike" kern="1200" cap="none" spc="0" normalizeH="0" baseline="0" noProof="0" dirty="0">
                <a:ln>
                  <a:noFill/>
                </a:ln>
                <a:solidFill>
                  <a:srgbClr val="1D9EDE"/>
                </a:solidFill>
                <a:effectLst/>
                <a:uLnTx/>
                <a:uFillTx/>
                <a:latin typeface="Roboto Condensed Bold"/>
                <a:ea typeface="Roboto Condensed Bold"/>
                <a:cs typeface="Roboto Condensed Bold"/>
                <a:sym typeface="Roboto Condensed Bold"/>
              </a:rPr>
              <a:t> TDF</a:t>
            </a:r>
          </a:p>
        </p:txBody>
      </p:sp>
      <p:sp>
        <p:nvSpPr>
          <p:cNvPr id="14" name="TextBox 14"/>
          <p:cNvSpPr txBox="1"/>
          <p:nvPr/>
        </p:nvSpPr>
        <p:spPr>
          <a:xfrm>
            <a:off x="1028700" y="3786917"/>
            <a:ext cx="16540001" cy="6119176"/>
          </a:xfrm>
          <a:prstGeom prst="rect">
            <a:avLst/>
          </a:prstGeom>
        </p:spPr>
        <p:txBody>
          <a:bodyPr lIns="0" tIns="0" rIns="0" bIns="0" rtlCol="0" anchor="t">
            <a:spAutoFit/>
          </a:bodyPr>
          <a:lstStyle/>
          <a:p>
            <a:pPr marL="630840" marR="0" lvl="1" indent="-31542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Керівництво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ВООЗ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визначає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наступне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1261681" marR="0" lvl="2" indent="-42056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менше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49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років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немає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супутніх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необов'язковим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враховуючи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порушення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рідко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зустрічається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молодому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віці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збільшуватися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віком</a:t>
            </a: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1261681" marR="0" lvl="2" indent="-42056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пацієнта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перевищує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50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років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він</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супутні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рекомендується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провести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30840" marR="0" lvl="1" indent="-31542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протипоказаний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кліренс</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креатиніну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CrCl</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&lt; 60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мл</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розрахункова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швидкість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клубочкової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фільтрації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(eGFR) &lt; 60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мл</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1,73 м2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хто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пройшов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630840" marR="0" lvl="1" indent="-31542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осіб</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проходять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ВООЗ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рекомендує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проводити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3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проведенні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очікуванні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630840" marR="0" lvl="1" indent="-31542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Медичні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працівники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дотримуватися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відрізнятися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різних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країнах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630840" marR="0" lvl="1" indent="-315420" algn="l" defTabSz="914400" rtl="0" eaLnBrk="1" fontAlgn="auto" latinLnBrk="0" hangingPunct="1">
              <a:lnSpc>
                <a:spcPts val="3155"/>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протипоказаний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порушення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нирок</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розглянути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можливість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p>
          <a:p>
            <a:pPr marL="0" marR="0" lvl="0" indent="0" algn="l" defTabSz="914400" rtl="0" eaLnBrk="1" fontAlgn="auto" latinLnBrk="0" hangingPunct="1">
              <a:lnSpc>
                <a:spcPts val="3155"/>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11041" y="2174390"/>
            <a:ext cx="15136302" cy="1362296"/>
          </a:xfrm>
          <a:prstGeom prst="rect">
            <a:avLst/>
          </a:prstGeom>
        </p:spPr>
        <p:txBody>
          <a:bodyPr lIns="0" tIns="0" rIns="0" bIns="0" rtlCol="0" anchor="t">
            <a:spAutoFit/>
          </a:bodyPr>
          <a:lstStyle/>
          <a:p>
            <a:pPr marL="0" marR="0" lvl="0" indent="0" algn="l" defTabSz="914400" rtl="0" eaLnBrk="1" fontAlgn="auto" latinLnBrk="0" hangingPunct="1">
              <a:lnSpc>
                <a:spcPts val="356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Окрім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перерахованих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вище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позитивний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нечіткий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статус</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ймовірність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необхідності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алергія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застереження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48AEA8"/>
                </a:solidFill>
                <a:effectLst/>
                <a:uLnTx/>
                <a:uFillTx/>
                <a:latin typeface="Roboto Condensed Bold"/>
                <a:ea typeface="Roboto Condensed Bold"/>
                <a:cs typeface="Roboto Condensed Bold"/>
                <a:sym typeface="Roboto Condensed Bold"/>
              </a:rPr>
              <a:t>Протипоказання та застереження щодо DVR</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a:solidFill>
                  <a:srgbClr val="48AEA8"/>
                </a:solidFill>
                <a:prstDash val="solid"/>
                <a:round/>
              </a:ln>
            </p:spPr>
          </p:sp>
          <p:sp>
            <p:nvSpPr>
              <p:cNvPr id="7" name="TextBox 7"/>
              <p:cNvSpPr txBox="1"/>
              <p:nvPr/>
            </p:nvSpPr>
            <p:spPr>
              <a:xfrm>
                <a:off x="0" y="-66675"/>
                <a:ext cx="4445497"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8" name="TextBox 8"/>
            <p:cNvSpPr txBox="1"/>
            <p:nvPr/>
          </p:nvSpPr>
          <p:spPr>
            <a:xfrm>
              <a:off x="0" y="396559"/>
              <a:ext cx="22505329"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48AEA8"/>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ВІЛ-ІНФЕКЦІЮ - НЕ Є ПРОТИПОКАЗАННЯМ</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0" y="396559"/>
              <a:ext cx="22505329" cy="1088162"/>
            </a:xfrm>
            <a:prstGeom prst="rect">
              <a:avLst/>
            </a:prstGeom>
          </p:spPr>
          <p:txBody>
            <a:bodyPr lIns="0" tIns="0" rIns="0" bIns="0" rtlCol="0" anchor="t">
              <a:spAutoFit/>
            </a:bodyPr>
            <a:lstStyle/>
            <a:p>
              <a:pPr algn="ctr">
                <a:lnSpc>
                  <a:spcPts val="3312"/>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ІНШИХ ПРИСТРОЇВ АБО ЛІКІВ, ЩО ВВОДЯТЬСЯ ВАГІНАЛЬНО, З ПРОТИПОКАЗАННЯМИ ТА РЕКОМЕНДАЦІЯМИ, </a:t>
              </a:r>
              <a:endParaRPr lang="ru-RU" sz="2400"/>
            </a:p>
            <a:p>
              <a:pPr algn="ctr">
                <a:lnSpc>
                  <a:spcPts val="3311"/>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ЯКІ ВІДРІЗНЯЮТЬСЯ </a:t>
              </a:r>
              <a:r>
                <a:rPr lang="en-US" sz="2400" b="1" kern="1200" dirty="0">
                  <a:solidFill>
                    <a:srgbClr val="FFFFFF"/>
                  </a:solidFill>
                  <a:latin typeface="Roboto Condensed Bold"/>
                  <a:ea typeface="Roboto Condensed Bold"/>
                  <a:cs typeface="Roboto Condensed Bold"/>
                  <a:sym typeface="Roboto Condensed Bold"/>
                </a:rPr>
                <a:t>ЗАЛЕЖНО ВІД ПРОДУКТУ</a:t>
              </a:r>
              <a:endParaRPr lang="en-US" sz="2400" dirty="0"/>
            </a:p>
          </p:txBody>
        </p:sp>
      </p:grpSp>
      <p:grpSp>
        <p:nvGrpSpPr>
          <p:cNvPr id="14" name="Group 14"/>
          <p:cNvGrpSpPr/>
          <p:nvPr/>
        </p:nvGrpSpPr>
        <p:grpSpPr>
          <a:xfrm>
            <a:off x="1028700" y="7825834"/>
            <a:ext cx="16878997" cy="1432466"/>
            <a:chOff x="0" y="0"/>
            <a:chExt cx="22505329" cy="1909955"/>
          </a:xfrm>
        </p:grpSpPr>
        <p:grpSp>
          <p:nvGrpSpPr>
            <p:cNvPr id="15" name="Group 15"/>
            <p:cNvGrpSpPr/>
            <p:nvPr/>
          </p:nvGrpSpPr>
          <p:grpSpPr>
            <a:xfrm>
              <a:off x="0" y="0"/>
              <a:ext cx="22505329" cy="1909955"/>
              <a:chOff x="0" y="0"/>
              <a:chExt cx="4445497" cy="377275"/>
            </a:xfrm>
          </p:grpSpPr>
          <p:sp>
            <p:nvSpPr>
              <p:cNvPr id="16" name="Freeform 16"/>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7" name="TextBox 17"/>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TextBox 18"/>
            <p:cNvSpPr txBox="1"/>
            <p:nvPr/>
          </p:nvSpPr>
          <p:spPr>
            <a:xfrm>
              <a:off x="432264" y="396559"/>
              <a:ext cx="21640800" cy="1141339"/>
            </a:xfrm>
            <a:prstGeom prst="rect">
              <a:avLst/>
            </a:prstGeom>
          </p:spPr>
          <p:txBody>
            <a:bodyPr lIns="0" tIns="0" rIns="0" bIns="0" rtlCol="0" anchor="t">
              <a:spAutoFit/>
            </a:bodyPr>
            <a:lstStyle/>
            <a:p>
              <a:pPr algn="ctr">
                <a:lnSpc>
                  <a:spcPts val="3312"/>
                </a:lnSpc>
                <a:buClrTx/>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СУПУТНІ ЗАХВОРЮВАННЯ: СЕРЙОЗНІ ОЗНАКИ/СИМПТОМИ, </a:t>
              </a:r>
              <a:endParaRPr lang="en-US" sz="3600" b="1" kern="1200" dirty="0">
                <a:solidFill>
                  <a:srgbClr val="FFFFFF"/>
                </a:solidFill>
                <a:latin typeface="Roboto Condensed Bold"/>
                <a:ea typeface="Roboto Condensed Bold"/>
                <a:cs typeface="Roboto Condensed Bold"/>
                <a:sym typeface="Roboto Condensed Bold"/>
              </a:endParaRPr>
            </a:p>
            <a:p>
              <a:pPr algn="ctr">
                <a:lnSpc>
                  <a:spcPts val="3311"/>
                </a:lnSpc>
                <a:buClrTx/>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ЩО ВКАЗУЮТЬ </a:t>
              </a:r>
              <a:r>
                <a:rPr lang="en-US" sz="3600" b="1" kern="1200" dirty="0">
                  <a:solidFill>
                    <a:srgbClr val="FFFFFF"/>
                  </a:solidFill>
                  <a:latin typeface="Roboto Condensed Bold"/>
                  <a:ea typeface="Roboto Condensed Bold"/>
                  <a:cs typeface="Roboto Condensed Bold"/>
                  <a:sym typeface="Roboto Condensed Bold"/>
                </a:rPr>
                <a:t>ВАГІНАЛЬНІ ЗАХВОРЮВАННЯ</a:t>
              </a:r>
              <a:endParaRPr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endParaRPr>
            </a:p>
          </p:txBody>
        </p:sp>
      </p:grpSp>
      <p:grpSp>
        <p:nvGrpSpPr>
          <p:cNvPr id="19" name="Group 19"/>
          <p:cNvGrpSpPr/>
          <p:nvPr/>
        </p:nvGrpSpPr>
        <p:grpSpPr>
          <a:xfrm>
            <a:off x="0" y="158669"/>
            <a:ext cx="2900132" cy="2860756"/>
            <a:chOff x="0" y="0"/>
            <a:chExt cx="3866842" cy="3814341"/>
          </a:xfrm>
        </p:grpSpPr>
        <p:sp>
          <p:nvSpPr>
            <p:cNvPr id="20" name="Freeform 20"/>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48AEA8"/>
                </a:solidFill>
                <a:effectLst/>
                <a:uLnTx/>
                <a:uFillTx/>
                <a:latin typeface="Roboto Condensed Bold"/>
                <a:ea typeface="Roboto Condensed Bold"/>
                <a:cs typeface="Roboto Condensed Bold"/>
                <a:sym typeface="Roboto Condensed Bold"/>
              </a:rPr>
              <a:t>Протипоказання та особливості використання DVR</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9" name="Group 9"/>
          <p:cNvGrpSpPr/>
          <p:nvPr/>
        </p:nvGrpSpPr>
        <p:grpSpPr>
          <a:xfrm>
            <a:off x="1028700" y="3019425"/>
            <a:ext cx="16878997" cy="1013366"/>
            <a:chOff x="0" y="0"/>
            <a:chExt cx="22505329" cy="1351155"/>
          </a:xfrm>
        </p:grpSpPr>
        <p:grpSp>
          <p:nvGrpSpPr>
            <p:cNvPr id="10" name="Group 10"/>
            <p:cNvGrpSpPr/>
            <p:nvPr/>
          </p:nvGrpSpPr>
          <p:grpSpPr>
            <a:xfrm>
              <a:off x="0" y="0"/>
              <a:ext cx="22505329" cy="1351155"/>
              <a:chOff x="0" y="0"/>
              <a:chExt cx="4445497" cy="266895"/>
            </a:xfrm>
          </p:grpSpPr>
          <p:sp>
            <p:nvSpPr>
              <p:cNvPr id="11" name="Freeform 11"/>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FFFFFF"/>
              </a:solidFill>
              <a:ln w="85725" cap="rnd">
                <a:solidFill>
                  <a:srgbClr val="48AEA8"/>
                </a:solidFill>
                <a:prstDash val="solid"/>
                <a:round/>
              </a:ln>
            </p:spPr>
          </p:sp>
          <p:sp>
            <p:nvSpPr>
              <p:cNvPr id="12" name="TextBox 12"/>
              <p:cNvSpPr txBox="1"/>
              <p:nvPr/>
            </p:nvSpPr>
            <p:spPr>
              <a:xfrm>
                <a:off x="0" y="-66675"/>
                <a:ext cx="4445497"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0" y="396559"/>
              <a:ext cx="22505329"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48AEA8"/>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ВІЛ-ІНФЕКЦІЮ – НЕ Є ПРОТИПОКАЗАННЯМ</a:t>
              </a:r>
            </a:p>
          </p:txBody>
        </p:sp>
      </p:grpSp>
      <p:sp>
        <p:nvSpPr>
          <p:cNvPr id="14" name="TextBox 14"/>
          <p:cNvSpPr txBox="1"/>
          <p:nvPr/>
        </p:nvSpPr>
        <p:spPr>
          <a:xfrm>
            <a:off x="1524108" y="4725491"/>
            <a:ext cx="15735192" cy="4411464"/>
          </a:xfrm>
          <a:prstGeom prst="rect">
            <a:avLst/>
          </a:prstGeom>
        </p:spPr>
        <p:txBody>
          <a:bodyPr wrap="square" lIns="0" tIns="0" rIns="0" bIns="0" rtlCol="0" anchor="t">
            <a:spAutoFit/>
          </a:bodyPr>
          <a:lstStyle/>
          <a:p>
            <a:pPr marL="0" marR="0" lvl="0" indent="0" algn="l" defTabSz="914400" rtl="0" eaLnBrk="1" fontAlgn="auto" latinLnBrk="0" hangingPunct="1">
              <a:lnSpc>
                <a:spcPts val="4267"/>
              </a:lnSpc>
              <a:spcBef>
                <a:spcPts val="0"/>
              </a:spcBef>
              <a:spcAft>
                <a:spcPts val="0"/>
              </a:spcAft>
              <a:buClrTx/>
              <a:buSzTx/>
              <a:buFontTx/>
              <a:buNone/>
              <a:tabLst/>
              <a:defRPr/>
            </a:pP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історії</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підозра</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гостру</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інфекцію</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порадьте</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клієнту</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повернутися</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1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місяць</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1"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3951"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endParaRPr kumimoji="0" lang="uk-UA" sz="3951"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4267"/>
              </a:lnSpc>
              <a:spcBef>
                <a:spcPts val="0"/>
              </a:spcBef>
              <a:spcAft>
                <a:spcPts val="0"/>
              </a:spcAft>
              <a:buClrTx/>
              <a:buSzTx/>
              <a:buFontTx/>
              <a:buNone/>
              <a:tabLst/>
              <a:defRPr/>
            </a:pPr>
            <a:endParaRPr kumimoji="0" lang="uk-UA" sz="3951"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a:lnSpc>
                <a:spcPts val="4267"/>
              </a:lnSpc>
              <a:buClrTx/>
              <a:defRPr/>
            </a:pP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Початок</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прийому</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lang="en-US" sz="3950" b="1" kern="1200" dirty="0">
                <a:latin typeface="Open Sans Bold"/>
                <a:ea typeface="Open Sans Bold"/>
                <a:cs typeface="Open Sans Bold"/>
                <a:sym typeface="Open Sans Bold"/>
              </a:rPr>
              <a:t>DVR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дозволено</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під</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час</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очікування</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повторного</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тестування</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ВІЛ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через</a:t>
            </a:r>
            <a:r>
              <a:rPr kumimoji="0" lang="en-US" sz="395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1 </a:t>
            </a:r>
            <a:r>
              <a:rPr kumimoji="0" lang="en-US" sz="395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місяць</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оскільки</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lang="en-US" sz="3950" kern="1200" dirty="0">
                <a:latin typeface="Open Sans"/>
                <a:ea typeface="Open Sans"/>
                <a:cs typeface="Open Sans"/>
                <a:sym typeface="Open Sans"/>
              </a:rPr>
              <a:t>DVR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гострої</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інфекції</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відомо</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призводить</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резистентності</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вірусу</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95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3950" b="0" i="0" u="none" strike="noStrike" kern="1200" cap="none" spc="0" normalizeH="0" baseline="0" noProof="0" dirty="0">
                <a:ln>
                  <a:noFill/>
                </a:ln>
                <a:solidFill>
                  <a:srgbClr val="000000"/>
                </a:solidFill>
                <a:effectLst/>
                <a:uLnTx/>
                <a:uFillTx/>
                <a:latin typeface="Open Sans"/>
                <a:ea typeface="Open Sans"/>
                <a:cs typeface="Open Sans"/>
                <a:sym typeface="Open Sans"/>
              </a:rPr>
              <a:t>.</a:t>
            </a:r>
            <a:endParaRPr lang="en-US" sz="3950" b="0" i="0" u="none" strike="noStrike" kern="1200" cap="none" spc="0" normalizeH="0" baseline="0" noProof="0" dirty="0">
              <a:ln>
                <a:noFill/>
              </a:ln>
              <a:solidFill>
                <a:srgbClr val="000000"/>
              </a:solidFill>
              <a:effectLst/>
              <a:uLnTx/>
              <a:uFillTx/>
              <a:latin typeface="Open Sans"/>
              <a:ea typeface="Open Sans"/>
              <a:cs typeface="Open San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95525" y="825814"/>
            <a:ext cx="15497243" cy="1678305"/>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Які</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кроки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необхідно</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зробити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щоб</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оцінити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чи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є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клієнт</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клінічно</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придатним</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для</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початку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прийому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препарату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uk-UA"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ДКП</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a:t>
            </a:r>
          </a:p>
        </p:txBody>
      </p:sp>
      <p:sp>
        <p:nvSpPr>
          <p:cNvPr id="3" name="TextBox 3"/>
          <p:cNvSpPr txBox="1"/>
          <p:nvPr/>
        </p:nvSpPr>
        <p:spPr>
          <a:xfrm>
            <a:off x="2186609" y="3671259"/>
            <a:ext cx="13018553" cy="3299942"/>
          </a:xfrm>
          <a:prstGeom prst="rect">
            <a:avLst/>
          </a:prstGeom>
        </p:spPr>
        <p:txBody>
          <a:bodyPr wrap="square" lIns="0" tIns="0" rIns="0" bIns="0" rtlCol="0" anchor="t">
            <a:spAutoFit/>
          </a:bodyPr>
          <a:lstStyle/>
          <a:p>
            <a:pPr marL="0" marR="0" lvl="0" indent="0" algn="ctr" defTabSz="914400" rtl="0" eaLnBrk="1" fontAlgn="auto" latinLnBrk="0" hangingPunct="1">
              <a:lnSpc>
                <a:spcPts val="5151"/>
              </a:lnSpc>
              <a:spcBef>
                <a:spcPct val="0"/>
              </a:spcBef>
              <a:spcAft>
                <a:spcPts val="0"/>
              </a:spcAft>
              <a:buClrTx/>
              <a:buSzTx/>
              <a:buFontTx/>
              <a:buNone/>
              <a:tabLst/>
              <a:defRPr/>
            </a:pP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У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цьому</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уроці</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ми</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розглянемо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оцінити</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чи</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безпечно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ефективно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використовувати</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4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чи</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він</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придатним</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того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потреб</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уподобань</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було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обрано</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відповідний</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4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a:t>
            </a:r>
            <a:r>
              <a:rPr kumimoji="0" lang="en-US" sz="4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700736"/>
            <a:ext cx="15227016" cy="605935"/>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Протипоказання</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та</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застереження</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щодо</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4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використання</a:t>
            </a:r>
            <a:r>
              <a:rPr kumimoji="0" lang="en-US" sz="44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DVR</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6" name="Group 6"/>
          <p:cNvGrpSpPr/>
          <p:nvPr/>
        </p:nvGrpSpPr>
        <p:grpSpPr>
          <a:xfrm>
            <a:off x="1028700" y="3235995"/>
            <a:ext cx="16878997" cy="6823258"/>
            <a:chOff x="0" y="0"/>
            <a:chExt cx="4676474" cy="1890443"/>
          </a:xfrm>
        </p:grpSpPr>
        <p:sp>
          <p:nvSpPr>
            <p:cNvPr id="7" name="Freeform 7"/>
            <p:cNvSpPr/>
            <p:nvPr/>
          </p:nvSpPr>
          <p:spPr>
            <a:xfrm>
              <a:off x="0" y="0"/>
              <a:ext cx="4676473" cy="1890443"/>
            </a:xfrm>
            <a:custGeom>
              <a:avLst/>
              <a:gdLst/>
              <a:ahLst/>
              <a:cxnLst/>
              <a:rect l="l" t="t" r="r" b="b"/>
              <a:pathLst>
                <a:path w="4676473" h="1890443">
                  <a:moveTo>
                    <a:pt x="23392" y="0"/>
                  </a:moveTo>
                  <a:lnTo>
                    <a:pt x="4653081" y="0"/>
                  </a:lnTo>
                  <a:cubicBezTo>
                    <a:pt x="4666000" y="0"/>
                    <a:pt x="4676473" y="10473"/>
                    <a:pt x="4676473" y="23392"/>
                  </a:cubicBezTo>
                  <a:lnTo>
                    <a:pt x="4676473" y="1867051"/>
                  </a:lnTo>
                  <a:cubicBezTo>
                    <a:pt x="4676473" y="1873255"/>
                    <a:pt x="4674009" y="1879205"/>
                    <a:pt x="4669622" y="1883592"/>
                  </a:cubicBezTo>
                  <a:cubicBezTo>
                    <a:pt x="4665235" y="1887979"/>
                    <a:pt x="4659285" y="1890443"/>
                    <a:pt x="4653081" y="1890443"/>
                  </a:cubicBezTo>
                  <a:lnTo>
                    <a:pt x="23392" y="1890443"/>
                  </a:lnTo>
                  <a:cubicBezTo>
                    <a:pt x="17188" y="1890443"/>
                    <a:pt x="11238" y="1887979"/>
                    <a:pt x="6851" y="1883592"/>
                  </a:cubicBezTo>
                  <a:cubicBezTo>
                    <a:pt x="2465" y="1879205"/>
                    <a:pt x="0" y="1873255"/>
                    <a:pt x="0" y="1867051"/>
                  </a:cubicBezTo>
                  <a:lnTo>
                    <a:pt x="0" y="23392"/>
                  </a:lnTo>
                  <a:cubicBezTo>
                    <a:pt x="0" y="17188"/>
                    <a:pt x="2465" y="11238"/>
                    <a:pt x="6851" y="6851"/>
                  </a:cubicBezTo>
                  <a:cubicBezTo>
                    <a:pt x="11238" y="2465"/>
                    <a:pt x="17188" y="0"/>
                    <a:pt x="23392" y="0"/>
                  </a:cubicBezTo>
                  <a:close/>
                </a:path>
              </a:pathLst>
            </a:custGeom>
            <a:solidFill>
              <a:srgbClr val="000000">
                <a:alpha val="0"/>
              </a:srgbClr>
            </a:solidFill>
            <a:ln w="76200" cap="rnd">
              <a:solidFill>
                <a:srgbClr val="45AEA8"/>
              </a:solidFill>
              <a:prstDash val="solid"/>
              <a:round/>
            </a:ln>
          </p:spPr>
        </p:sp>
        <p:sp>
          <p:nvSpPr>
            <p:cNvPr id="8" name="TextBox 8"/>
            <p:cNvSpPr txBox="1"/>
            <p:nvPr/>
          </p:nvSpPr>
          <p:spPr>
            <a:xfrm>
              <a:off x="0" y="-38100"/>
              <a:ext cx="4676474" cy="1928543"/>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TextBox 9"/>
          <p:cNvSpPr txBox="1"/>
          <p:nvPr/>
        </p:nvSpPr>
        <p:spPr>
          <a:xfrm>
            <a:off x="1450065" y="4430947"/>
            <a:ext cx="16021138" cy="5366597"/>
          </a:xfrm>
          <a:prstGeom prst="rect">
            <a:avLst/>
          </a:prstGeom>
        </p:spPr>
        <p:txBody>
          <a:bodyPr lIns="0" tIns="0" rIns="0" bIns="0" rtlCol="0" anchor="t">
            <a:spAutoFit/>
          </a:bodyPr>
          <a:lstStyle/>
          <a:p>
            <a:pPr marL="0" marR="0" lvl="0" indent="0" algn="l" defTabSz="914400" rtl="0" eaLnBrk="1" fontAlgn="auto" latinLnBrk="0" hangingPunct="1">
              <a:lnSpc>
                <a:spcPts val="3532"/>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DVR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пацієнткам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використовують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вагінальні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кільця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діафрагми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контрацепції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a:p>
            <a:pPr marL="0" marR="0" lvl="0" indent="0" algn="l" defTabSz="914400" rtl="0" eaLnBrk="1" fontAlgn="auto" latinLnBrk="0" hangingPunct="1">
              <a:lnSpc>
                <a:spcPts val="3532"/>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Існують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суперечливі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вагінальних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антимікробних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706187" marR="0" lvl="1" indent="-353093" algn="l" defTabSz="914400" rtl="0" eaLnBrk="1" fontAlgn="auto" latinLnBrk="0" hangingPunct="1">
              <a:lnSpc>
                <a:spcPts val="3532"/>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Метронідазол</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кліндаміцин</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уникати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DVR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відсутність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даних</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706187" marR="0" lvl="1" indent="-353093" algn="l" defTabSz="914400" rtl="0" eaLnBrk="1" fontAlgn="auto" latinLnBrk="0" hangingPunct="1">
              <a:lnSpc>
                <a:spcPts val="3532"/>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Клотримазол</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DVR є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безпечним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добре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переноситься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обмежені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разом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обережністю</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706187" marR="0" lvl="1" indent="-353093" algn="l" defTabSz="914400" rtl="0" eaLnBrk="1" fontAlgn="auto" latinLnBrk="0" hangingPunct="1">
              <a:lnSpc>
                <a:spcPts val="3532"/>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Міконазол</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досліджувався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лише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дослідженні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пропонувати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презервативи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оскільки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рівні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дапівірину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були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знижені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хоча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значущість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цього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явища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неясна</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532"/>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DVR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безпечно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разом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із</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чоловічими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жіночими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презервативами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p:txBody>
      </p:sp>
      <p:grpSp>
        <p:nvGrpSpPr>
          <p:cNvPr id="10" name="Group 10"/>
          <p:cNvGrpSpPr/>
          <p:nvPr/>
        </p:nvGrpSpPr>
        <p:grpSpPr>
          <a:xfrm>
            <a:off x="1021137" y="2837300"/>
            <a:ext cx="16878997" cy="1432466"/>
            <a:chOff x="0" y="0"/>
            <a:chExt cx="22505329" cy="1909955"/>
          </a:xfrm>
        </p:grpSpPr>
        <p:grpSp>
          <p:nvGrpSpPr>
            <p:cNvPr id="11" name="Group 11"/>
            <p:cNvGrpSpPr/>
            <p:nvPr/>
          </p:nvGrpSpPr>
          <p:grpSpPr>
            <a:xfrm>
              <a:off x="0" y="0"/>
              <a:ext cx="22505329" cy="1909955"/>
              <a:chOff x="0" y="0"/>
              <a:chExt cx="4445497" cy="377275"/>
            </a:xfrm>
          </p:grpSpPr>
          <p:sp>
            <p:nvSpPr>
              <p:cNvPr id="12" name="Freeform 12"/>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45AEA8"/>
              </a:solidFill>
            </p:spPr>
          </p:sp>
          <p:sp>
            <p:nvSpPr>
              <p:cNvPr id="13" name="TextBox 13"/>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 name="TextBox 14"/>
            <p:cNvSpPr txBox="1"/>
            <p:nvPr/>
          </p:nvSpPr>
          <p:spPr>
            <a:xfrm>
              <a:off x="0" y="396559"/>
              <a:ext cx="22505329" cy="1088162"/>
            </a:xfrm>
            <a:prstGeom prst="rect">
              <a:avLst/>
            </a:prstGeom>
          </p:spPr>
          <p:txBody>
            <a:bodyPr lIns="0" tIns="0" rIns="0" bIns="0" rtlCol="0" anchor="t">
              <a:spAutoFit/>
            </a:bodyPr>
            <a:lstStyle/>
            <a:p>
              <a:pPr algn="ctr">
                <a:lnSpc>
                  <a:spcPts val="3312"/>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ІНШИХ ПРИСТРОЇВ АБО ЛІКІВ, ЩО ВВОДЯТЬСЯ ВАГІНАЛЬНО, З ПРОТИПОКАЗАННЯМИ ТА </a:t>
              </a:r>
              <a:r>
                <a:rPr lang="en-US" sz="2400" b="1" kern="1200" dirty="0">
                  <a:solidFill>
                    <a:srgbClr val="FFFFFF"/>
                  </a:solidFill>
                  <a:latin typeface="Roboto Condensed Bold"/>
                  <a:ea typeface="Roboto Condensed Bold"/>
                  <a:cs typeface="Roboto Condensed Bold"/>
                  <a:sym typeface="Roboto Condensed Bold"/>
                </a:rPr>
                <a:t>РЕКОМЕНДАЦІЯМИ</a:t>
              </a: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endParaRPr lang="ru-RU" sz="2400" dirty="0"/>
            </a:p>
            <a:p>
              <a:pPr algn="ctr">
                <a:lnSpc>
                  <a:spcPts val="3311"/>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ЯКІ ВІДРІЗНЯЮТЬСЯ </a:t>
              </a:r>
              <a:r>
                <a:rPr lang="en-US" sz="2400" b="1" kern="1200" dirty="0">
                  <a:solidFill>
                    <a:srgbClr val="FFFFFF"/>
                  </a:solidFill>
                  <a:latin typeface="Roboto Condensed Bold"/>
                  <a:ea typeface="Roboto Condensed Bold"/>
                  <a:cs typeface="Roboto Condensed Bold"/>
                  <a:sym typeface="Roboto Condensed Bold"/>
                </a:rPr>
                <a:t>ЗАЛЕЖНО ВІД ПРОДУКТУ</a:t>
              </a:r>
              <a:endParaRPr lang="en-US" sz="2400"/>
            </a:p>
          </p:txBody>
        </p:sp>
      </p:gr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929849"/>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48AEA8"/>
                </a:solidFill>
                <a:effectLst/>
                <a:uLnTx/>
                <a:uFillTx/>
                <a:latin typeface="Roboto Condensed Bold"/>
                <a:ea typeface="Roboto Condensed Bold"/>
                <a:cs typeface="Roboto Condensed Bold"/>
                <a:sym typeface="Roboto Condensed Bold"/>
              </a:rPr>
              <a:t>Протипоказання та особливості застосування DVR</a:t>
            </a:r>
          </a:p>
        </p:txBody>
      </p:sp>
      <p:grpSp>
        <p:nvGrpSpPr>
          <p:cNvPr id="3" name="Group 3"/>
          <p:cNvGrpSpPr/>
          <p:nvPr/>
        </p:nvGrpSpPr>
        <p:grpSpPr>
          <a:xfrm>
            <a:off x="0" y="158669"/>
            <a:ext cx="2900132" cy="2860756"/>
            <a:chOff x="0" y="0"/>
            <a:chExt cx="3866842" cy="3814341"/>
          </a:xfrm>
        </p:grpSpPr>
        <p:sp>
          <p:nvSpPr>
            <p:cNvPr id="4" name="Freeform 4"/>
            <p:cNvSpPr/>
            <p:nvPr/>
          </p:nvSpPr>
          <p:spPr>
            <a:xfrm rot="1758426">
              <a:off x="488681" y="531056"/>
              <a:ext cx="2889480" cy="2752230"/>
            </a:xfrm>
            <a:custGeom>
              <a:avLst/>
              <a:gdLst/>
              <a:ahLst/>
              <a:cxnLst/>
              <a:rect l="l" t="t" r="r" b="b"/>
              <a:pathLst>
                <a:path w="2889480" h="2752230">
                  <a:moveTo>
                    <a:pt x="0" y="0"/>
                  </a:moveTo>
                  <a:lnTo>
                    <a:pt x="2889480" y="0"/>
                  </a:lnTo>
                  <a:lnTo>
                    <a:pt x="2889480" y="2752230"/>
                  </a:lnTo>
                  <a:lnTo>
                    <a:pt x="0" y="275223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152963" y="1126713"/>
              <a:ext cx="1560915" cy="1560915"/>
            </a:xfrm>
            <a:custGeom>
              <a:avLst/>
              <a:gdLst/>
              <a:ahLst/>
              <a:cxnLst/>
              <a:rect l="l" t="t" r="r" b="b"/>
              <a:pathLst>
                <a:path w="1560915" h="1560915">
                  <a:moveTo>
                    <a:pt x="0" y="0"/>
                  </a:moveTo>
                  <a:lnTo>
                    <a:pt x="1560916" y="0"/>
                  </a:lnTo>
                  <a:lnTo>
                    <a:pt x="1560916" y="1560915"/>
                  </a:lnTo>
                  <a:lnTo>
                    <a:pt x="0" y="15609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6" name="Group 6"/>
          <p:cNvGrpSpPr/>
          <p:nvPr/>
        </p:nvGrpSpPr>
        <p:grpSpPr>
          <a:xfrm>
            <a:off x="1028700" y="3235995"/>
            <a:ext cx="16878997" cy="6352373"/>
            <a:chOff x="0" y="0"/>
            <a:chExt cx="4676474" cy="1759980"/>
          </a:xfrm>
        </p:grpSpPr>
        <p:sp>
          <p:nvSpPr>
            <p:cNvPr id="7" name="Freeform 7"/>
            <p:cNvSpPr/>
            <p:nvPr/>
          </p:nvSpPr>
          <p:spPr>
            <a:xfrm>
              <a:off x="0" y="0"/>
              <a:ext cx="4676473" cy="1759980"/>
            </a:xfrm>
            <a:custGeom>
              <a:avLst/>
              <a:gdLst/>
              <a:ahLst/>
              <a:cxnLst/>
              <a:rect l="l" t="t" r="r" b="b"/>
              <a:pathLst>
                <a:path w="4676473" h="1759980">
                  <a:moveTo>
                    <a:pt x="23392" y="0"/>
                  </a:moveTo>
                  <a:lnTo>
                    <a:pt x="4653081" y="0"/>
                  </a:lnTo>
                  <a:cubicBezTo>
                    <a:pt x="4666000" y="0"/>
                    <a:pt x="4676473" y="10473"/>
                    <a:pt x="4676473" y="23392"/>
                  </a:cubicBezTo>
                  <a:lnTo>
                    <a:pt x="4676473" y="1736588"/>
                  </a:lnTo>
                  <a:cubicBezTo>
                    <a:pt x="4676473" y="1742792"/>
                    <a:pt x="4674009" y="1748742"/>
                    <a:pt x="4669622" y="1753129"/>
                  </a:cubicBezTo>
                  <a:cubicBezTo>
                    <a:pt x="4665235" y="1757516"/>
                    <a:pt x="4659285" y="1759980"/>
                    <a:pt x="4653081" y="1759980"/>
                  </a:cubicBezTo>
                  <a:lnTo>
                    <a:pt x="23392" y="1759980"/>
                  </a:lnTo>
                  <a:cubicBezTo>
                    <a:pt x="17188" y="1759980"/>
                    <a:pt x="11238" y="1757516"/>
                    <a:pt x="6851" y="1753129"/>
                  </a:cubicBezTo>
                  <a:cubicBezTo>
                    <a:pt x="2465" y="1748742"/>
                    <a:pt x="0" y="1742792"/>
                    <a:pt x="0" y="1736588"/>
                  </a:cubicBezTo>
                  <a:lnTo>
                    <a:pt x="0" y="23392"/>
                  </a:lnTo>
                  <a:cubicBezTo>
                    <a:pt x="0" y="17188"/>
                    <a:pt x="2465" y="11238"/>
                    <a:pt x="6851" y="6851"/>
                  </a:cubicBezTo>
                  <a:cubicBezTo>
                    <a:pt x="11238" y="2465"/>
                    <a:pt x="17188" y="0"/>
                    <a:pt x="23392" y="0"/>
                  </a:cubicBezTo>
                  <a:close/>
                </a:path>
              </a:pathLst>
            </a:custGeom>
            <a:solidFill>
              <a:srgbClr val="000000">
                <a:alpha val="0"/>
              </a:srgbClr>
            </a:solidFill>
            <a:ln w="76200" cap="rnd">
              <a:solidFill>
                <a:srgbClr val="45AEA8"/>
              </a:solidFill>
              <a:prstDash val="solid"/>
              <a:round/>
            </a:ln>
          </p:spPr>
        </p:sp>
        <p:sp>
          <p:nvSpPr>
            <p:cNvPr id="8" name="TextBox 8"/>
            <p:cNvSpPr txBox="1"/>
            <p:nvPr/>
          </p:nvSpPr>
          <p:spPr>
            <a:xfrm>
              <a:off x="0" y="-38100"/>
              <a:ext cx="4676474" cy="1798080"/>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9" name="TextBox 9"/>
          <p:cNvSpPr txBox="1"/>
          <p:nvPr/>
        </p:nvSpPr>
        <p:spPr>
          <a:xfrm>
            <a:off x="1345598" y="3972999"/>
            <a:ext cx="16260318" cy="4847481"/>
          </a:xfrm>
          <a:prstGeom prst="rect">
            <a:avLst/>
          </a:prstGeom>
        </p:spPr>
        <p:txBody>
          <a:bodyPr lIns="0" tIns="0" rIns="0" bIns="0" rtlCol="0" anchor="t">
            <a:spAutoFit/>
          </a:bodyPr>
          <a:lstStyle/>
          <a:p>
            <a:pPr marL="0" marR="0" lvl="0" indent="0" algn="l" defTabSz="914400" rtl="0" eaLnBrk="1" fontAlgn="auto" latinLnBrk="0" hangingPunct="1">
              <a:lnSpc>
                <a:spcPts val="4175"/>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тяжкі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виразки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піхви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виділення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починайте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завершення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поліпшення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a:p>
            <a:pPr marL="0" marR="0" lvl="0" indent="0" algn="l" defTabSz="914400" rtl="0" eaLnBrk="1" fontAlgn="auto" latinLnBrk="0" hangingPunct="1">
              <a:lnSpc>
                <a:spcPts val="4175"/>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Інфекції</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передаються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статевим</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шляхом</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(ІПСШ),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проліковані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легкі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протипоказанням</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p>
          <a:p>
            <a:pPr marL="0" marR="0" lvl="0" indent="0" algn="l" defTabSz="914400" rtl="0" eaLnBrk="1" fontAlgn="auto" latinLnBrk="0" hangingPunct="1">
              <a:lnSpc>
                <a:spcPts val="4175"/>
              </a:lnSpc>
              <a:spcBef>
                <a:spcPts val="0"/>
              </a:spcBef>
              <a:spcAft>
                <a:spcPts val="0"/>
              </a:spcAft>
              <a:buClrTx/>
              <a:buSzTx/>
              <a:buFontTx/>
              <a:buNone/>
              <a:tabLst/>
              <a:defRPr/>
            </a:pPr>
            <a:endPar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4175"/>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протипоказаний</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відстрочений</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розглянути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можливість</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альтернативного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6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стратегій</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p>
        </p:txBody>
      </p:sp>
      <p:grpSp>
        <p:nvGrpSpPr>
          <p:cNvPr id="10" name="Group 10"/>
          <p:cNvGrpSpPr/>
          <p:nvPr/>
        </p:nvGrpSpPr>
        <p:grpSpPr>
          <a:xfrm>
            <a:off x="1021137" y="2837300"/>
            <a:ext cx="16878997" cy="1013366"/>
            <a:chOff x="0" y="0"/>
            <a:chExt cx="4445497" cy="266895"/>
          </a:xfrm>
        </p:grpSpPr>
        <p:sp>
          <p:nvSpPr>
            <p:cNvPr id="11" name="Freeform 11"/>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45AEA8"/>
            </a:solidFill>
          </p:spPr>
        </p:sp>
        <p:sp>
          <p:nvSpPr>
            <p:cNvPr id="12" name="TextBox 12"/>
            <p:cNvSpPr txBox="1"/>
            <p:nvPr/>
          </p:nvSpPr>
          <p:spPr>
            <a:xfrm>
              <a:off x="0" y="-38100"/>
              <a:ext cx="4445497" cy="30499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1036259" y="2883279"/>
            <a:ext cx="16878997" cy="984885"/>
          </a:xfrm>
          <a:prstGeom prst="rect">
            <a:avLst/>
          </a:prstGeom>
        </p:spPr>
        <p:txBody>
          <a:bodyPr lIns="0" tIns="0" rIns="0" bIns="0" rtlCol="0" anchor="t">
            <a:spAutoFit/>
          </a:bodyPr>
          <a:lstStyle/>
          <a:p>
            <a:pPr algn="ctr">
              <a:buClrTx/>
              <a:defRPr/>
            </a:pPr>
            <a:r>
              <a:rPr kumimoji="0" lang="en-US" sz="3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СУПУТНІ ЗАХВОРЮВАННЯ: СЕРЙОЗНІ ОЗНАКИ/СИМПТОМИ, </a:t>
            </a:r>
            <a:endParaRPr lang="ru-RU" dirty="0">
              <a:sym typeface="Roboto Condensed Bold"/>
            </a:endParaRPr>
          </a:p>
          <a:p>
            <a:pPr algn="ctr">
              <a:buClrTx/>
              <a:defRPr/>
            </a:pPr>
            <a:r>
              <a:rPr kumimoji="0" lang="en-US" sz="3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ЩО ВКАЗУЮТЬ НА </a:t>
            </a:r>
            <a:r>
              <a:rPr lang="en-US" sz="3200" b="1" kern="1200" dirty="0">
                <a:solidFill>
                  <a:srgbClr val="FFFFFF"/>
                </a:solidFill>
                <a:latin typeface="Roboto Condensed Bold"/>
                <a:ea typeface="Roboto Condensed Bold"/>
                <a:cs typeface="Roboto Condensed Bold"/>
                <a:sym typeface="Roboto Condensed Bold"/>
              </a:rPr>
              <a:t>ЗАХВОРЮВАННЯ </a:t>
            </a:r>
            <a:r>
              <a:rPr kumimoji="0" lang="en-US" sz="3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ВАГІНИ</a:t>
            </a:r>
            <a:endParaRPr lang="en-US"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2137029"/>
            <a:ext cx="15136302" cy="1846659"/>
          </a:xfrm>
          <a:prstGeom prst="rect">
            <a:avLst/>
          </a:prstGeom>
        </p:spPr>
        <p:txBody>
          <a:bodyPr lIns="0" tIns="0" rIns="0" bIns="0" rtlCol="0" anchor="t">
            <a:spAutoFit/>
          </a:bodyPr>
          <a:lstStyle/>
          <a:p>
            <a:pPr marL="0" marR="0" lvl="0" indent="0" algn="l" defTabSz="914400" rtl="0" eaLnBrk="1" fontAlgn="auto" latinLnBrk="0" hangingPunct="1">
              <a:lnSpc>
                <a:spcPts val="356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Окрім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перерахованих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вище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позитивний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нечіткий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статус</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ймовірність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необхідності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алергія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застереження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Протипоказання</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та</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застереження</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щодо</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CAB-LA</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A93291"/>
              </a:solidFill>
            </p:spPr>
          </p:sp>
          <p:sp>
            <p:nvSpPr>
              <p:cNvPr id="7" name="TextBox 7"/>
              <p:cNvSpPr txBox="1"/>
              <p:nvPr/>
            </p:nvSpPr>
            <p:spPr>
              <a:xfrm>
                <a:off x="0" y="-66675"/>
                <a:ext cx="4445497"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8" name="TextBox 8"/>
            <p:cNvSpPr txBox="1"/>
            <p:nvPr/>
          </p:nvSpPr>
          <p:spPr>
            <a:xfrm>
              <a:off x="0" y="396559"/>
              <a:ext cx="22505329"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FFFFFF"/>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A93291"/>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0" y="396559"/>
              <a:ext cx="22128621" cy="1090042"/>
            </a:xfrm>
            <a:prstGeom prst="rect">
              <a:avLst/>
            </a:prstGeom>
          </p:spPr>
          <p:txBody>
            <a:bodyPr lIns="0" tIns="0" rIns="0" bIns="0" rtlCol="0" anchor="t">
              <a:spAutoFit/>
            </a:bodyPr>
            <a:lstStyle/>
            <a:p>
              <a:pPr algn="ctr">
                <a:lnSpc>
                  <a:spcPts val="3312"/>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ВЗАЄМОДІЮТЬ З КАБОТЕГРАВІРОМ, З ПРОТИПОКАЗАННЯМИ ТА РЕКОМЕНДАЦІЯМИ, </a:t>
              </a:r>
              <a:endParaRPr lang="ru-RU">
                <a:sym typeface="Roboto Condensed Bold"/>
              </a:endParaRPr>
            </a:p>
            <a:p>
              <a:pPr algn="ctr">
                <a:lnSpc>
                  <a:spcPts val="3311"/>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ЯКІ ВІДРІЗНЯЮТЬСЯ </a:t>
              </a:r>
              <a:r>
                <a:rPr lang="en-US" sz="2400" b="1" kern="1200" dirty="0">
                  <a:solidFill>
                    <a:srgbClr val="FFFFFF"/>
                  </a:solidFill>
                  <a:latin typeface="Roboto Condensed Bold"/>
                  <a:ea typeface="Roboto Condensed Bold"/>
                  <a:cs typeface="Roboto Condensed Bold"/>
                  <a:sym typeface="Roboto Condensed Bold"/>
                </a:rPr>
                <a:t>ЗАЛЕЖНО ВІД ПРОДУКТУ</a:t>
              </a:r>
              <a:endParaRPr lang="en-US"/>
            </a:p>
          </p:txBody>
        </p:sp>
      </p:grpSp>
      <p:grpSp>
        <p:nvGrpSpPr>
          <p:cNvPr id="14" name="Group 14"/>
          <p:cNvGrpSpPr/>
          <p:nvPr/>
        </p:nvGrpSpPr>
        <p:grpSpPr>
          <a:xfrm>
            <a:off x="1028700" y="7825834"/>
            <a:ext cx="16878997" cy="1432466"/>
            <a:chOff x="0" y="0"/>
            <a:chExt cx="22505329" cy="1909955"/>
          </a:xfrm>
        </p:grpSpPr>
        <p:grpSp>
          <p:nvGrpSpPr>
            <p:cNvPr id="15" name="Group 15"/>
            <p:cNvGrpSpPr/>
            <p:nvPr/>
          </p:nvGrpSpPr>
          <p:grpSpPr>
            <a:xfrm>
              <a:off x="0" y="0"/>
              <a:ext cx="22505329" cy="1909955"/>
              <a:chOff x="0" y="0"/>
              <a:chExt cx="4445497" cy="377275"/>
            </a:xfrm>
          </p:grpSpPr>
          <p:sp>
            <p:nvSpPr>
              <p:cNvPr id="16" name="Freeform 16"/>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A93291"/>
              </a:solidFill>
            </p:spPr>
          </p:sp>
          <p:sp>
            <p:nvSpPr>
              <p:cNvPr id="17" name="TextBox 17"/>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TextBox 18"/>
            <p:cNvSpPr txBox="1"/>
            <p:nvPr/>
          </p:nvSpPr>
          <p:spPr>
            <a:xfrm>
              <a:off x="432264" y="396559"/>
              <a:ext cx="21640800" cy="1202563"/>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СУПУТНІ ЗАХВОРЮВАННЯ: ОЗНАКИ ЗАХВОРЮВАННЯ ПЕЧІНКИ, ВКЛЮЧНО З ЛАБОРАТОРНИМИ ДОСЛІДЖЕННЯМИ (ЯКЩО ВОНИ ПРОВОДЯТЬСЯ)</a:t>
              </a:r>
            </a:p>
          </p:txBody>
        </p:sp>
      </p:grpSp>
      <p:grpSp>
        <p:nvGrpSpPr>
          <p:cNvPr id="19" name="Group 19"/>
          <p:cNvGrpSpPr/>
          <p:nvPr/>
        </p:nvGrpSpPr>
        <p:grpSpPr>
          <a:xfrm>
            <a:off x="0" y="0"/>
            <a:ext cx="2861396" cy="2807702"/>
            <a:chOff x="0" y="0"/>
            <a:chExt cx="3815195" cy="3743603"/>
          </a:xfrm>
        </p:grpSpPr>
        <p:sp>
          <p:nvSpPr>
            <p:cNvPr id="20" name="Freeform 20"/>
            <p:cNvSpPr/>
            <p:nvPr/>
          </p:nvSpPr>
          <p:spPr>
            <a:xfrm rot="-1423675">
              <a:off x="438799" y="472771"/>
              <a:ext cx="2937597" cy="2798061"/>
            </a:xfrm>
            <a:custGeom>
              <a:avLst/>
              <a:gdLst/>
              <a:ahLst/>
              <a:cxnLst/>
              <a:rect l="l" t="t" r="r" b="b"/>
              <a:pathLst>
                <a:path w="2937597" h="2798061">
                  <a:moveTo>
                    <a:pt x="0" y="0"/>
                  </a:moveTo>
                  <a:lnTo>
                    <a:pt x="2937597" y="0"/>
                  </a:lnTo>
                  <a:lnTo>
                    <a:pt x="2937597" y="2798061"/>
                  </a:lnTo>
                  <a:lnTo>
                    <a:pt x="0" y="279806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rot="-10800000">
              <a:off x="930041" y="802144"/>
              <a:ext cx="1955114" cy="1969888"/>
            </a:xfrm>
            <a:custGeom>
              <a:avLst/>
              <a:gdLst/>
              <a:ahLst/>
              <a:cxnLst/>
              <a:rect l="l" t="t" r="r" b="b"/>
              <a:pathLst>
                <a:path w="1955114" h="1969888">
                  <a:moveTo>
                    <a:pt x="0" y="0"/>
                  </a:moveTo>
                  <a:lnTo>
                    <a:pt x="1955113" y="0"/>
                  </a:lnTo>
                  <a:lnTo>
                    <a:pt x="1955113" y="1969888"/>
                  </a:lnTo>
                  <a:lnTo>
                    <a:pt x="0" y="1969888"/>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22" name="TextBox 22"/>
            <p:cNvSpPr txBox="1"/>
            <p:nvPr/>
          </p:nvSpPr>
          <p:spPr>
            <a:xfrm>
              <a:off x="1704985" y="1483730"/>
              <a:ext cx="620261" cy="255640"/>
            </a:xfrm>
            <a:prstGeom prst="rect">
              <a:avLst/>
            </a:prstGeom>
          </p:spPr>
          <p:txBody>
            <a:bodyPr lIns="0" tIns="0" rIns="0" bIns="0" rtlCol="0" anchor="t">
              <a:spAutoFit/>
            </a:bodyPr>
            <a:lstStyle/>
            <a:p>
              <a:pPr marL="0" marR="0" lvl="0" indent="0" algn="ctr" defTabSz="914400" rtl="0" eaLnBrk="1" fontAlgn="auto" latinLnBrk="0" hangingPunct="1">
                <a:lnSpc>
                  <a:spcPts val="1522"/>
                </a:lnSpc>
                <a:spcBef>
                  <a:spcPts val="0"/>
                </a:spcBef>
                <a:spcAft>
                  <a:spcPts val="0"/>
                </a:spcAft>
                <a:buClrTx/>
                <a:buSzTx/>
                <a:buFontTx/>
                <a:buNone/>
                <a:tabLst/>
                <a:defRPr/>
              </a:pPr>
              <a:r>
                <a:rPr kumimoji="0" lang="en-US" sz="1087" b="0" i="0" u="none" strike="noStrike" kern="1200" cap="none" spc="0" normalizeH="0" baseline="0" noProof="0">
                  <a:ln>
                    <a:noFill/>
                  </a:ln>
                  <a:solidFill>
                    <a:srgbClr val="A93291"/>
                  </a:solidFill>
                  <a:effectLst/>
                  <a:uLnTx/>
                  <a:uFillTx/>
                  <a:latin typeface="Aloja"/>
                  <a:ea typeface="Aloja"/>
                  <a:cs typeface="Aloja"/>
                  <a:sym typeface="Aloja"/>
                </a:rPr>
                <a:t>C</a:t>
              </a:r>
            </a:p>
          </p:txBody>
        </p:sp>
      </p:gr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CAB-LA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Протипоказання</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та</a:t>
            </a:r>
            <a:r>
              <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застереження</a:t>
            </a:r>
            <a:endParaRPr kumimoji="0" lang="en-US" sz="5144"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endParaRP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marL="0" marR="0" lvl="0" indent="0" algn="ctr" defTabSz="914400" rtl="0" eaLnBrk="1" fontAlgn="auto" latinLnBrk="0" hangingPunct="1">
                <a:lnSpc>
                  <a:spcPts val="1149"/>
                </a:lnSpc>
                <a:spcBef>
                  <a:spcPts val="0"/>
                </a:spcBef>
                <a:spcAft>
                  <a:spcPts val="0"/>
                </a:spcAft>
                <a:buClrTx/>
                <a:buSzTx/>
                <a:buFontTx/>
                <a:buNone/>
                <a:tabLst/>
                <a:defRPr/>
              </a:pPr>
              <a:r>
                <a:rPr kumimoji="0" lang="en-US" sz="820" b="0" i="0" u="none" strike="noStrike" kern="1200" cap="none" spc="0" normalizeH="0" baseline="0" noProof="0">
                  <a:ln>
                    <a:noFill/>
                  </a:ln>
                  <a:solidFill>
                    <a:srgbClr val="A93291"/>
                  </a:solidFill>
                  <a:effectLst/>
                  <a:uLnTx/>
                  <a:uFillTx/>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0" name="Group 10"/>
          <p:cNvGrpSpPr/>
          <p:nvPr/>
        </p:nvGrpSpPr>
        <p:grpSpPr>
          <a:xfrm>
            <a:off x="594970" y="2118746"/>
            <a:ext cx="17312727" cy="1013366"/>
            <a:chOff x="0" y="0"/>
            <a:chExt cx="23083635" cy="1351155"/>
          </a:xfrm>
        </p:grpSpPr>
        <p:grpSp>
          <p:nvGrpSpPr>
            <p:cNvPr id="11" name="Group 11"/>
            <p:cNvGrpSpPr/>
            <p:nvPr/>
          </p:nvGrpSpPr>
          <p:grpSpPr>
            <a:xfrm>
              <a:off x="0" y="0"/>
              <a:ext cx="23083635" cy="1351155"/>
              <a:chOff x="0" y="0"/>
              <a:chExt cx="4559730" cy="266895"/>
            </a:xfrm>
          </p:grpSpPr>
          <p:sp>
            <p:nvSpPr>
              <p:cNvPr id="12" name="Freeform 12"/>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A6218C"/>
              </a:solidFill>
            </p:spPr>
          </p:sp>
          <p:sp>
            <p:nvSpPr>
              <p:cNvPr id="13" name="TextBox 13"/>
              <p:cNvSpPr txBox="1"/>
              <p:nvPr/>
            </p:nvSpPr>
            <p:spPr>
              <a:xfrm>
                <a:off x="0" y="-66675"/>
                <a:ext cx="4559730"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4" name="TextBox 14"/>
            <p:cNvSpPr txBox="1"/>
            <p:nvPr/>
          </p:nvSpPr>
          <p:spPr>
            <a:xfrm>
              <a:off x="0" y="396559"/>
              <a:ext cx="23083635"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FFFFFF"/>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sp>
        <p:nvSpPr>
          <p:cNvPr id="15" name="TextBox 15"/>
          <p:cNvSpPr txBox="1"/>
          <p:nvPr/>
        </p:nvSpPr>
        <p:spPr>
          <a:xfrm>
            <a:off x="1060263" y="3392625"/>
            <a:ext cx="16382140" cy="6523517"/>
          </a:xfrm>
          <a:prstGeom prst="rect">
            <a:avLst/>
          </a:prstGeom>
        </p:spPr>
        <p:txBody>
          <a:bodyPr lIns="0" tIns="0" rIns="0" bIns="0" rtlCol="0" anchor="t">
            <a:spAutoFit/>
          </a:bodyPr>
          <a:lstStyle/>
          <a:p>
            <a:pPr marL="608620" marR="0" lvl="1" indent="-304310" algn="l" defTabSz="914400" rtl="0" eaLnBrk="1" fontAlgn="auto" latinLnBrk="0" hangingPunct="1">
              <a:lnSpc>
                <a:spcPts val="3044"/>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історії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підозра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інфекцію</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порекомендуйте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повернутися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1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Подальша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відкладена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оцінені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кожному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випадку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причому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вибирати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тільки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тоді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коли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400" b="0" i="0" u="none" strike="noStrike" kern="1200" cap="none" spc="0" normalizeH="0" baseline="0" noProof="0" dirty="0">
                <a:ln>
                  <a:noFill/>
                </a:ln>
                <a:solidFill>
                  <a:srgbClr val="000000"/>
                </a:solidFill>
                <a:effectLst/>
                <a:uLnTx/>
                <a:uFillTx/>
                <a:latin typeface="Open Sans"/>
                <a:ea typeface="Open Sans"/>
                <a:cs typeface="Open Sans"/>
                <a:sym typeface="Open Sans"/>
              </a:rPr>
              <a:t>ГВІ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вважаються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більшими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ніж</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p>
          <a:p>
            <a:pPr marL="608620" marR="0" lvl="1" indent="-304310" algn="l" defTabSz="914400" rtl="0" eaLnBrk="1" fontAlgn="auto" latinLnBrk="0" hangingPunct="1">
              <a:lnSpc>
                <a:spcPts val="3044"/>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обрати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044"/>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044"/>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Нагадування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у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осіб</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раннім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існуючим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перешкоджати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виробленню</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організмом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антитіл</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призводить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допомогою</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частина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синдрому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LEVI).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Навіть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припинення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ін’єкцій</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ускладнення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пов’язані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із</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затримкою</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зберігатися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тривалого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періоду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зважаючи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тривалий</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a:t>
            </a:r>
          </a:p>
          <a:p>
            <a:pPr marL="0" marR="0" lvl="0" indent="0" algn="l" defTabSz="914400" rtl="0" eaLnBrk="1" fontAlgn="auto" latinLnBrk="0" hangingPunct="1">
              <a:lnSpc>
                <a:spcPts val="3044"/>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044"/>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Нагадування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особами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живуть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призвести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розвитку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вірусної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резистентності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внаслідок</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інгібіторів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інтегрази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(INSTI),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включаючи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долутегравір</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менш</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ефективним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у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майбутньому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CAB-LA Протипоказання та застереження</a:t>
            </a: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marL="0" marR="0" lvl="0" indent="0" algn="ctr" defTabSz="914400" rtl="0" eaLnBrk="1" fontAlgn="auto" latinLnBrk="0" hangingPunct="1">
                <a:lnSpc>
                  <a:spcPts val="1149"/>
                </a:lnSpc>
                <a:spcBef>
                  <a:spcPts val="0"/>
                </a:spcBef>
                <a:spcAft>
                  <a:spcPts val="0"/>
                </a:spcAft>
                <a:buClrTx/>
                <a:buSzTx/>
                <a:buFontTx/>
                <a:buNone/>
                <a:tabLst/>
                <a:defRPr/>
              </a:pPr>
              <a:r>
                <a:rPr kumimoji="0" lang="en-US" sz="820" b="0" i="0" u="none" strike="noStrike" kern="1200" cap="none" spc="0" normalizeH="0" baseline="0" noProof="0">
                  <a:ln>
                    <a:noFill/>
                  </a:ln>
                  <a:solidFill>
                    <a:srgbClr val="A93291"/>
                  </a:solidFill>
                  <a:effectLst/>
                  <a:uLnTx/>
                  <a:uFillTx/>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6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TextBox 10"/>
          <p:cNvSpPr txBox="1"/>
          <p:nvPr/>
        </p:nvSpPr>
        <p:spPr>
          <a:xfrm>
            <a:off x="1028700" y="3873640"/>
            <a:ext cx="16634718" cy="5924699"/>
          </a:xfrm>
          <a:prstGeom prst="rect">
            <a:avLst/>
          </a:prstGeom>
        </p:spPr>
        <p:txBody>
          <a:bodyPr lIns="0" tIns="0" rIns="0" bIns="0" rtlCol="0" anchor="t">
            <a:spAutoFit/>
          </a:bodyPr>
          <a:lstStyle/>
          <a:p>
            <a:pPr marL="0" marR="0" lvl="0" indent="0" algn="l" defTabSz="914400" rtl="0" eaLnBrk="1" fontAlgn="auto" latinLnBrk="0" hangingPunct="1">
              <a:lnSpc>
                <a:spcPts val="3309"/>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Наступні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поєднанні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CAB-LA:</a:t>
            </a: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Рифампіцин</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Рифапентин</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Карбамазепін</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Окскарбазепін</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Фенобарбітал</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61544" marR="0" lvl="1" indent="-330772" algn="l" defTabSz="914400" rtl="0" eaLnBrk="1" fontAlgn="auto" latinLnBrk="0" hangingPunct="1">
              <a:lnSpc>
                <a:spcPts val="3309"/>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Фенітоїн</a:t>
            </a: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309"/>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309"/>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у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поєднанні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рифабутином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вимагати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коригування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дози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призначають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ознайомитися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інструкціями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обох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коли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призначають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їх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309"/>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309"/>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обмежених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є в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наявності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очікується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взаємодії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каботегравіру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гормонами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підтверджують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гендерну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ідентичність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grpSp>
        <p:nvGrpSpPr>
          <p:cNvPr id="11" name="Group 11"/>
          <p:cNvGrpSpPr/>
          <p:nvPr/>
        </p:nvGrpSpPr>
        <p:grpSpPr>
          <a:xfrm>
            <a:off x="594970" y="2118746"/>
            <a:ext cx="17312727" cy="1432466"/>
            <a:chOff x="0" y="0"/>
            <a:chExt cx="23083635" cy="1909955"/>
          </a:xfrm>
        </p:grpSpPr>
        <p:grpSp>
          <p:nvGrpSpPr>
            <p:cNvPr id="12" name="Group 12"/>
            <p:cNvGrpSpPr/>
            <p:nvPr/>
          </p:nvGrpSpPr>
          <p:grpSpPr>
            <a:xfrm>
              <a:off x="0" y="0"/>
              <a:ext cx="23083635" cy="1909955"/>
              <a:chOff x="0" y="0"/>
              <a:chExt cx="4559730" cy="377275"/>
            </a:xfrm>
          </p:grpSpPr>
          <p:sp>
            <p:nvSpPr>
              <p:cNvPr id="13" name="Freeform 13"/>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A93291"/>
              </a:solidFill>
            </p:spPr>
          </p:sp>
          <p:sp>
            <p:nvSpPr>
              <p:cNvPr id="14" name="TextBox 14"/>
              <p:cNvSpPr txBox="1"/>
              <p:nvPr/>
            </p:nvSpPr>
            <p:spPr>
              <a:xfrm>
                <a:off x="0" y="-38100"/>
                <a:ext cx="4559730"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5" name="TextBox 15"/>
            <p:cNvSpPr txBox="1"/>
            <p:nvPr/>
          </p:nvSpPr>
          <p:spPr>
            <a:xfrm>
              <a:off x="0" y="396559"/>
              <a:ext cx="22697247" cy="1088162"/>
            </a:xfrm>
            <a:prstGeom prst="rect">
              <a:avLst/>
            </a:prstGeom>
          </p:spPr>
          <p:txBody>
            <a:bodyPr lIns="0" tIns="0" rIns="0" bIns="0" rtlCol="0" anchor="t">
              <a:spAutoFit/>
            </a:bodyPr>
            <a:lstStyle/>
            <a:p>
              <a:pPr algn="ctr">
                <a:lnSpc>
                  <a:spcPts val="3312"/>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ВЗАЄМОДІЮТЬ З КАБОТЕГРАВІРОМ, </a:t>
              </a:r>
              <a:endParaRPr lang="ru-RU" sz="2400"/>
            </a:p>
            <a:p>
              <a:pPr algn="ctr">
                <a:lnSpc>
                  <a:spcPts val="3311"/>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З ПРОТИПОКАЗАННЯМИ ТА </a:t>
              </a:r>
              <a:r>
                <a:rPr lang="en-US" sz="2400" b="1" kern="1200" dirty="0">
                  <a:solidFill>
                    <a:srgbClr val="FFFFFF"/>
                  </a:solidFill>
                  <a:latin typeface="Roboto Condensed Bold"/>
                  <a:ea typeface="Roboto Condensed Bold"/>
                  <a:cs typeface="Roboto Condensed Bold"/>
                  <a:sym typeface="Roboto Condensed Bold"/>
                </a:rPr>
                <a:t>РЕКОМЕНДАЦІЯМИ</a:t>
              </a: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ЯКІ ВІДРІЗНЯЮТЬСЯ </a:t>
              </a:r>
              <a:r>
                <a:rPr lang="en-US" sz="2400" b="1" kern="1200" dirty="0">
                  <a:solidFill>
                    <a:srgbClr val="FFFFFF"/>
                  </a:solidFill>
                  <a:latin typeface="Roboto Condensed Bold"/>
                  <a:ea typeface="Roboto Condensed Bold"/>
                  <a:cs typeface="Roboto Condensed Bold"/>
                  <a:sym typeface="Roboto Condensed Bold"/>
                </a:rPr>
                <a:t>ЗАЛЕЖНО ВІД ПРОДУКТУ</a:t>
              </a:r>
              <a:endParaRPr lang="en-US" sz="2400" dirty="0"/>
            </a:p>
          </p:txBody>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80681" y="791686"/>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A93291"/>
                </a:solidFill>
                <a:effectLst/>
                <a:uLnTx/>
                <a:uFillTx/>
                <a:latin typeface="Roboto Condensed Bold"/>
                <a:ea typeface="Roboto Condensed Bold"/>
                <a:cs typeface="Roboto Condensed Bold"/>
                <a:sym typeface="Roboto Condensed Bold"/>
              </a:rPr>
              <a:t>CAB-LA Протипоказання та застереження</a:t>
            </a:r>
          </a:p>
        </p:txBody>
      </p:sp>
      <p:grpSp>
        <p:nvGrpSpPr>
          <p:cNvPr id="3" name="Group 3"/>
          <p:cNvGrpSpPr/>
          <p:nvPr/>
        </p:nvGrpSpPr>
        <p:grpSpPr>
          <a:xfrm>
            <a:off x="345316" y="0"/>
            <a:ext cx="2159264" cy="2118746"/>
            <a:chOff x="0" y="0"/>
            <a:chExt cx="2879019" cy="2824994"/>
          </a:xfrm>
        </p:grpSpPr>
        <p:sp>
          <p:nvSpPr>
            <p:cNvPr id="4" name="Freeform 4"/>
            <p:cNvSpPr/>
            <p:nvPr/>
          </p:nvSpPr>
          <p:spPr>
            <a:xfrm rot="-1423675">
              <a:off x="331126" y="356762"/>
              <a:ext cx="2216767" cy="2111471"/>
            </a:xfrm>
            <a:custGeom>
              <a:avLst/>
              <a:gdLst/>
              <a:ahLst/>
              <a:cxnLst/>
              <a:rect l="l" t="t" r="r" b="b"/>
              <a:pathLst>
                <a:path w="2216767" h="2111471">
                  <a:moveTo>
                    <a:pt x="0" y="0"/>
                  </a:moveTo>
                  <a:lnTo>
                    <a:pt x="2216767" y="0"/>
                  </a:lnTo>
                  <a:lnTo>
                    <a:pt x="2216767" y="2111470"/>
                  </a:lnTo>
                  <a:lnTo>
                    <a:pt x="0" y="211147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01826" y="605313"/>
              <a:ext cx="1475366" cy="1486515"/>
            </a:xfrm>
            <a:custGeom>
              <a:avLst/>
              <a:gdLst/>
              <a:ahLst/>
              <a:cxnLst/>
              <a:rect l="l" t="t" r="r" b="b"/>
              <a:pathLst>
                <a:path w="1475366" h="1486515">
                  <a:moveTo>
                    <a:pt x="0" y="0"/>
                  </a:moveTo>
                  <a:lnTo>
                    <a:pt x="1475367" y="0"/>
                  </a:lnTo>
                  <a:lnTo>
                    <a:pt x="1475367" y="1486515"/>
                  </a:lnTo>
                  <a:lnTo>
                    <a:pt x="0" y="1486515"/>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286614" y="1110302"/>
              <a:ext cx="468061" cy="202260"/>
            </a:xfrm>
            <a:prstGeom prst="rect">
              <a:avLst/>
            </a:prstGeom>
          </p:spPr>
          <p:txBody>
            <a:bodyPr lIns="0" tIns="0" rIns="0" bIns="0" rtlCol="0" anchor="t">
              <a:spAutoFit/>
            </a:bodyPr>
            <a:lstStyle/>
            <a:p>
              <a:pPr marL="0" marR="0" lvl="0" indent="0" algn="ctr" defTabSz="914400" rtl="0" eaLnBrk="1" fontAlgn="auto" latinLnBrk="0" hangingPunct="1">
                <a:lnSpc>
                  <a:spcPts val="1149"/>
                </a:lnSpc>
                <a:spcBef>
                  <a:spcPts val="0"/>
                </a:spcBef>
                <a:spcAft>
                  <a:spcPts val="0"/>
                </a:spcAft>
                <a:buClrTx/>
                <a:buSzTx/>
                <a:buFontTx/>
                <a:buNone/>
                <a:tabLst/>
                <a:defRPr/>
              </a:pPr>
              <a:r>
                <a:rPr kumimoji="0" lang="en-US" sz="820" b="0" i="0" u="none" strike="noStrike" kern="1200" cap="none" spc="0" normalizeH="0" baseline="0" noProof="0">
                  <a:ln>
                    <a:noFill/>
                  </a:ln>
                  <a:solidFill>
                    <a:srgbClr val="A93291"/>
                  </a:solidFill>
                  <a:effectLst/>
                  <a:uLnTx/>
                  <a:uFillTx/>
                  <a:latin typeface="Aloja"/>
                  <a:ea typeface="Aloja"/>
                  <a:cs typeface="Aloja"/>
                  <a:sym typeface="Aloja"/>
                </a:rPr>
                <a:t>C</a:t>
              </a:r>
            </a:p>
          </p:txBody>
        </p:sp>
      </p:grpSp>
      <p:grpSp>
        <p:nvGrpSpPr>
          <p:cNvPr id="7" name="Group 7"/>
          <p:cNvGrpSpPr/>
          <p:nvPr/>
        </p:nvGrpSpPr>
        <p:grpSpPr>
          <a:xfrm>
            <a:off x="594970" y="2398288"/>
            <a:ext cx="17312727" cy="7688428"/>
            <a:chOff x="0" y="0"/>
            <a:chExt cx="4559730" cy="2024936"/>
          </a:xfrm>
        </p:grpSpPr>
        <p:sp>
          <p:nvSpPr>
            <p:cNvPr id="8" name="Freeform 8"/>
            <p:cNvSpPr/>
            <p:nvPr/>
          </p:nvSpPr>
          <p:spPr>
            <a:xfrm>
              <a:off x="0" y="0"/>
              <a:ext cx="4559731" cy="2024936"/>
            </a:xfrm>
            <a:custGeom>
              <a:avLst/>
              <a:gdLst/>
              <a:ahLst/>
              <a:cxnLst/>
              <a:rect l="l" t="t" r="r" b="b"/>
              <a:pathLst>
                <a:path w="4559731" h="2024936">
                  <a:moveTo>
                    <a:pt x="22806" y="0"/>
                  </a:moveTo>
                  <a:lnTo>
                    <a:pt x="4536924" y="0"/>
                  </a:lnTo>
                  <a:cubicBezTo>
                    <a:pt x="4549520" y="0"/>
                    <a:pt x="4559731" y="10211"/>
                    <a:pt x="4559731" y="22806"/>
                  </a:cubicBezTo>
                  <a:lnTo>
                    <a:pt x="4559731" y="2002130"/>
                  </a:lnTo>
                  <a:cubicBezTo>
                    <a:pt x="4559731" y="2014725"/>
                    <a:pt x="4549520" y="2024936"/>
                    <a:pt x="4536924" y="2024936"/>
                  </a:cubicBezTo>
                  <a:lnTo>
                    <a:pt x="22806" y="2024936"/>
                  </a:lnTo>
                  <a:cubicBezTo>
                    <a:pt x="10211" y="2024936"/>
                    <a:pt x="0" y="2014725"/>
                    <a:pt x="0" y="2002130"/>
                  </a:cubicBezTo>
                  <a:lnTo>
                    <a:pt x="0" y="22806"/>
                  </a:lnTo>
                  <a:cubicBezTo>
                    <a:pt x="0" y="10211"/>
                    <a:pt x="10211" y="0"/>
                    <a:pt x="22806" y="0"/>
                  </a:cubicBezTo>
                  <a:close/>
                </a:path>
              </a:pathLst>
            </a:custGeom>
            <a:solidFill>
              <a:srgbClr val="000000">
                <a:alpha val="0"/>
              </a:srgbClr>
            </a:solidFill>
            <a:ln w="76200" cap="rnd">
              <a:solidFill>
                <a:srgbClr val="A6218C"/>
              </a:solidFill>
              <a:prstDash val="solid"/>
              <a:round/>
            </a:ln>
          </p:spPr>
        </p:sp>
        <p:sp>
          <p:nvSpPr>
            <p:cNvPr id="9" name="TextBox 9"/>
            <p:cNvSpPr txBox="1"/>
            <p:nvPr/>
          </p:nvSpPr>
          <p:spPr>
            <a:xfrm>
              <a:off x="0" y="-38100"/>
              <a:ext cx="4559730" cy="206303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0" name="TextBox 10"/>
          <p:cNvSpPr txBox="1"/>
          <p:nvPr/>
        </p:nvSpPr>
        <p:spPr>
          <a:xfrm>
            <a:off x="850937" y="3883165"/>
            <a:ext cx="16586125" cy="6440609"/>
          </a:xfrm>
          <a:prstGeom prst="rect">
            <a:avLst/>
          </a:prstGeom>
        </p:spPr>
        <p:txBody>
          <a:bodyPr lIns="0" tIns="0" rIns="0" bIns="0" rtlCol="0" anchor="t">
            <a:spAutoFit/>
          </a:bodyPr>
          <a:lstStyle/>
          <a:p>
            <a:pPr marL="710316" marR="0" lvl="1" indent="-355158" algn="l" defTabSz="914400" rtl="0" eaLnBrk="1" fontAlgn="auto" latinLnBrk="0" hangingPunct="1">
              <a:lnSpc>
                <a:spcPts val="3553"/>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Хронічні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гепатит є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протипоказаннями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p>
          <a:p>
            <a:pPr marL="710316" marR="0" lvl="1" indent="-355158" algn="l" defTabSz="914400" rtl="0" eaLnBrk="1" fontAlgn="auto" latinLnBrk="0" hangingPunct="1">
              <a:lnSpc>
                <a:spcPts val="3553"/>
              </a:lnSpc>
              <a:spcBef>
                <a:spcPts val="0"/>
              </a:spcBef>
              <a:spcAft>
                <a:spcPts val="0"/>
              </a:spcAft>
              <a:buClrTx/>
              <a:buSzTx/>
              <a:buFont typeface="Arial"/>
              <a:buChar char="•"/>
              <a:tabLst/>
              <a:defRPr/>
            </a:pP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ВООЗ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рекомендує</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проводити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наприклад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вимірювання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рівня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аланін-трансамінази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(АЛТ),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початком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підозра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порушення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наприклад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надмірному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вживанні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алкоголю</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правило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початком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обов'язковим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a:p>
            <a:pPr marL="710316" marR="0" lvl="1" indent="-355158" algn="l" defTabSz="914400" rtl="0" eaLnBrk="1" fontAlgn="auto" latinLnBrk="0" hangingPunct="1">
              <a:lnSpc>
                <a:spcPts val="3553"/>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проводяться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функцію</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очікуванні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710316" marR="0" lvl="1" indent="-355158" algn="l" defTabSz="914400" rtl="0" eaLnBrk="1" fontAlgn="auto" latinLnBrk="0" hangingPunct="1">
              <a:lnSpc>
                <a:spcPts val="3553"/>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Медичні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працівники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дотримуватися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відрізнятися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різних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країнах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710316" marR="0" lvl="1" indent="-355158" algn="l" defTabSz="914400" rtl="0" eaLnBrk="1" fontAlgn="auto" latinLnBrk="0" hangingPunct="1">
              <a:lnSpc>
                <a:spcPts val="3553"/>
              </a:lnSpc>
              <a:spcBef>
                <a:spcPts val="0"/>
              </a:spcBef>
              <a:spcAft>
                <a:spcPts val="0"/>
              </a:spcAft>
              <a:buClrTx/>
              <a:buSzTx/>
              <a:buFont typeface="Arial"/>
              <a:buChar char="•"/>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початок</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CAB-LA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порушення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розглянути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альтернативного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p>
          <a:p>
            <a:pPr marL="0" marR="0" lvl="0" indent="0" algn="l" defTabSz="914400" rtl="0" eaLnBrk="1" fontAlgn="auto" latinLnBrk="0" hangingPunct="1">
              <a:lnSpc>
                <a:spcPts val="3553"/>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grpSp>
        <p:nvGrpSpPr>
          <p:cNvPr id="11" name="Group 11"/>
          <p:cNvGrpSpPr/>
          <p:nvPr/>
        </p:nvGrpSpPr>
        <p:grpSpPr>
          <a:xfrm>
            <a:off x="594970" y="2118746"/>
            <a:ext cx="17312727" cy="1432466"/>
            <a:chOff x="0" y="0"/>
            <a:chExt cx="23083635" cy="1909955"/>
          </a:xfrm>
        </p:grpSpPr>
        <p:grpSp>
          <p:nvGrpSpPr>
            <p:cNvPr id="12" name="Group 12"/>
            <p:cNvGrpSpPr/>
            <p:nvPr/>
          </p:nvGrpSpPr>
          <p:grpSpPr>
            <a:xfrm>
              <a:off x="0" y="0"/>
              <a:ext cx="23083635" cy="1909955"/>
              <a:chOff x="0" y="0"/>
              <a:chExt cx="4559730" cy="377275"/>
            </a:xfrm>
          </p:grpSpPr>
          <p:sp>
            <p:nvSpPr>
              <p:cNvPr id="13" name="Freeform 13"/>
              <p:cNvSpPr/>
              <p:nvPr/>
            </p:nvSpPr>
            <p:spPr>
              <a:xfrm>
                <a:off x="0" y="0"/>
                <a:ext cx="4559731" cy="377275"/>
              </a:xfrm>
              <a:custGeom>
                <a:avLst/>
                <a:gdLst/>
                <a:ahLst/>
                <a:cxnLst/>
                <a:rect l="l" t="t" r="r" b="b"/>
                <a:pathLst>
                  <a:path w="4559731" h="377275">
                    <a:moveTo>
                      <a:pt x="12521" y="0"/>
                    </a:moveTo>
                    <a:lnTo>
                      <a:pt x="4547210" y="0"/>
                    </a:lnTo>
                    <a:cubicBezTo>
                      <a:pt x="4550530" y="0"/>
                      <a:pt x="4553715" y="1319"/>
                      <a:pt x="4556063" y="3667"/>
                    </a:cubicBezTo>
                    <a:cubicBezTo>
                      <a:pt x="4558411" y="6015"/>
                      <a:pt x="4559731" y="9200"/>
                      <a:pt x="4559731" y="12521"/>
                    </a:cubicBezTo>
                    <a:lnTo>
                      <a:pt x="4559731" y="364754"/>
                    </a:lnTo>
                    <a:cubicBezTo>
                      <a:pt x="4559731" y="371669"/>
                      <a:pt x="4554125" y="377275"/>
                      <a:pt x="4547210" y="377275"/>
                    </a:cubicBezTo>
                    <a:lnTo>
                      <a:pt x="12521" y="377275"/>
                    </a:lnTo>
                    <a:cubicBezTo>
                      <a:pt x="9200" y="377275"/>
                      <a:pt x="6015" y="375956"/>
                      <a:pt x="3667" y="373608"/>
                    </a:cubicBezTo>
                    <a:cubicBezTo>
                      <a:pt x="1319" y="371260"/>
                      <a:pt x="0" y="368075"/>
                      <a:pt x="0" y="364754"/>
                    </a:cubicBezTo>
                    <a:lnTo>
                      <a:pt x="0" y="12521"/>
                    </a:lnTo>
                    <a:cubicBezTo>
                      <a:pt x="0" y="9200"/>
                      <a:pt x="1319" y="6015"/>
                      <a:pt x="3667" y="3667"/>
                    </a:cubicBezTo>
                    <a:cubicBezTo>
                      <a:pt x="6015" y="1319"/>
                      <a:pt x="9200" y="0"/>
                      <a:pt x="12521" y="0"/>
                    </a:cubicBezTo>
                    <a:close/>
                  </a:path>
                </a:pathLst>
              </a:custGeom>
              <a:solidFill>
                <a:srgbClr val="A93291"/>
              </a:solidFill>
            </p:spPr>
          </p:sp>
          <p:sp>
            <p:nvSpPr>
              <p:cNvPr id="14" name="TextBox 14"/>
              <p:cNvSpPr txBox="1"/>
              <p:nvPr/>
            </p:nvSpPr>
            <p:spPr>
              <a:xfrm>
                <a:off x="0" y="-38100"/>
                <a:ext cx="4559730"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5" name="TextBox 15"/>
            <p:cNvSpPr txBox="1"/>
            <p:nvPr/>
          </p:nvSpPr>
          <p:spPr>
            <a:xfrm>
              <a:off x="443372" y="396559"/>
              <a:ext cx="22196891" cy="1202563"/>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КОМОРБІДНІСТЬ: ОЗНАКИ ЗАХВОРЮВАННЯ ПЕЧІНКИ, ВКЛЮЧНО З ЛАБОРАТОРНИМИ ТЕСТАМИ (ЯКЩО ВОНИ ПРОВОДЯТЬСЯ)</a:t>
              </a:r>
            </a:p>
          </p:txBody>
        </p:sp>
      </p:gr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447196" y="2570427"/>
            <a:ext cx="15136302" cy="1362296"/>
          </a:xfrm>
          <a:prstGeom prst="rect">
            <a:avLst/>
          </a:prstGeom>
        </p:spPr>
        <p:txBody>
          <a:bodyPr lIns="0" tIns="0" rIns="0" bIns="0" rtlCol="0" anchor="t">
            <a:spAutoFit/>
          </a:bodyPr>
          <a:lstStyle/>
          <a:p>
            <a:pPr marL="0" marR="0" lvl="0" indent="0" algn="l" defTabSz="914400" rtl="0" eaLnBrk="1" fontAlgn="auto" latinLnBrk="0" hangingPunct="1">
              <a:lnSpc>
                <a:spcPts val="3563"/>
              </a:lnSpc>
              <a:spcBef>
                <a:spcPts val="0"/>
              </a:spcBef>
              <a:spcAft>
                <a:spcPts val="0"/>
              </a:spcAft>
              <a:buClrTx/>
              <a:buSzTx/>
              <a:buFontTx/>
              <a:buNone/>
              <a:tabLst/>
              <a:defRPr/>
            </a:pP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Окрім</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перерахованих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вище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позитивний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нечіткий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статус</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ймовірність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необхідності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алергія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застосовуються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застереження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3" name="TextBox 3"/>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FE6C39"/>
                </a:solidFill>
                <a:effectLst/>
                <a:uLnTx/>
                <a:uFillTx/>
                <a:latin typeface="Roboto Condensed Bold"/>
                <a:ea typeface="Roboto Condensed Bold"/>
                <a:cs typeface="Roboto Condensed Bold"/>
                <a:sym typeface="Roboto Condensed Bold"/>
              </a:rPr>
              <a:t>Протипоказання та застереження щодо LEN</a:t>
            </a:r>
          </a:p>
        </p:txBody>
      </p:sp>
      <p:grpSp>
        <p:nvGrpSpPr>
          <p:cNvPr id="4" name="Group 4"/>
          <p:cNvGrpSpPr/>
          <p:nvPr/>
        </p:nvGrpSpPr>
        <p:grpSpPr>
          <a:xfrm>
            <a:off x="1028700" y="4691427"/>
            <a:ext cx="16878997" cy="1013366"/>
            <a:chOff x="0" y="0"/>
            <a:chExt cx="22505329" cy="1351155"/>
          </a:xfrm>
        </p:grpSpPr>
        <p:grpSp>
          <p:nvGrpSpPr>
            <p:cNvPr id="5" name="Group 5"/>
            <p:cNvGrpSpPr/>
            <p:nvPr/>
          </p:nvGrpSpPr>
          <p:grpSpPr>
            <a:xfrm>
              <a:off x="0" y="0"/>
              <a:ext cx="22505329" cy="1351155"/>
              <a:chOff x="0" y="0"/>
              <a:chExt cx="4445497" cy="266895"/>
            </a:xfrm>
          </p:grpSpPr>
          <p:sp>
            <p:nvSpPr>
              <p:cNvPr id="6" name="Freeform 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FE6C39"/>
              </a:solidFill>
            </p:spPr>
          </p:sp>
          <p:sp>
            <p:nvSpPr>
              <p:cNvPr id="7" name="TextBox 7"/>
              <p:cNvSpPr txBox="1"/>
              <p:nvPr/>
            </p:nvSpPr>
            <p:spPr>
              <a:xfrm>
                <a:off x="0" y="-66675"/>
                <a:ext cx="4445497"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8" name="TextBox 8"/>
            <p:cNvSpPr txBox="1"/>
            <p:nvPr/>
          </p:nvSpPr>
          <p:spPr>
            <a:xfrm>
              <a:off x="0" y="396559"/>
              <a:ext cx="22505329"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FFFFFF"/>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grpSp>
        <p:nvGrpSpPr>
          <p:cNvPr id="9" name="Group 9"/>
          <p:cNvGrpSpPr/>
          <p:nvPr/>
        </p:nvGrpSpPr>
        <p:grpSpPr>
          <a:xfrm>
            <a:off x="1028700" y="6049080"/>
            <a:ext cx="16878997" cy="1432466"/>
            <a:chOff x="0" y="0"/>
            <a:chExt cx="22505329" cy="1909955"/>
          </a:xfrm>
        </p:grpSpPr>
        <p:grpSp>
          <p:nvGrpSpPr>
            <p:cNvPr id="10" name="Group 10"/>
            <p:cNvGrpSpPr/>
            <p:nvPr/>
          </p:nvGrpSpPr>
          <p:grpSpPr>
            <a:xfrm>
              <a:off x="0" y="0"/>
              <a:ext cx="22505329" cy="1909955"/>
              <a:chOff x="0" y="0"/>
              <a:chExt cx="4445497" cy="377275"/>
            </a:xfrm>
          </p:grpSpPr>
          <p:sp>
            <p:nvSpPr>
              <p:cNvPr id="11" name="Freeform 11"/>
              <p:cNvSpPr/>
              <p:nvPr/>
            </p:nvSpPr>
            <p:spPr>
              <a:xfrm>
                <a:off x="0" y="0"/>
                <a:ext cx="4445497" cy="377275"/>
              </a:xfrm>
              <a:custGeom>
                <a:avLst/>
                <a:gdLst/>
                <a:ahLst/>
                <a:cxnLst/>
                <a:rect l="l" t="t" r="r" b="b"/>
                <a:pathLst>
                  <a:path w="4445497" h="377275">
                    <a:moveTo>
                      <a:pt x="12843" y="0"/>
                    </a:moveTo>
                    <a:lnTo>
                      <a:pt x="4432654" y="0"/>
                    </a:lnTo>
                    <a:cubicBezTo>
                      <a:pt x="4436060" y="0"/>
                      <a:pt x="4439327" y="1353"/>
                      <a:pt x="4441735" y="3762"/>
                    </a:cubicBezTo>
                    <a:cubicBezTo>
                      <a:pt x="4444144" y="6170"/>
                      <a:pt x="4445497" y="9437"/>
                      <a:pt x="4445497" y="12843"/>
                    </a:cubicBezTo>
                    <a:lnTo>
                      <a:pt x="4445497" y="364432"/>
                    </a:lnTo>
                    <a:cubicBezTo>
                      <a:pt x="4445497" y="371525"/>
                      <a:pt x="4439747" y="377275"/>
                      <a:pt x="4432654" y="377275"/>
                    </a:cubicBezTo>
                    <a:lnTo>
                      <a:pt x="12843" y="377275"/>
                    </a:lnTo>
                    <a:cubicBezTo>
                      <a:pt x="9437" y="377275"/>
                      <a:pt x="6170" y="375922"/>
                      <a:pt x="3762" y="373514"/>
                    </a:cubicBezTo>
                    <a:cubicBezTo>
                      <a:pt x="1353" y="371105"/>
                      <a:pt x="0" y="367838"/>
                      <a:pt x="0" y="364432"/>
                    </a:cubicBezTo>
                    <a:lnTo>
                      <a:pt x="0" y="12843"/>
                    </a:lnTo>
                    <a:cubicBezTo>
                      <a:pt x="0" y="5750"/>
                      <a:pt x="5750" y="0"/>
                      <a:pt x="12843" y="0"/>
                    </a:cubicBezTo>
                    <a:close/>
                  </a:path>
                </a:pathLst>
              </a:custGeom>
              <a:solidFill>
                <a:srgbClr val="FE6C39"/>
              </a:solidFill>
            </p:spPr>
          </p:sp>
          <p:sp>
            <p:nvSpPr>
              <p:cNvPr id="12" name="TextBox 12"/>
              <p:cNvSpPr txBox="1"/>
              <p:nvPr/>
            </p:nvSpPr>
            <p:spPr>
              <a:xfrm>
                <a:off x="0" y="-38100"/>
                <a:ext cx="4445497"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0" y="396559"/>
              <a:ext cx="22128621" cy="1090042"/>
            </a:xfrm>
            <a:prstGeom prst="rect">
              <a:avLst/>
            </a:prstGeom>
          </p:spPr>
          <p:txBody>
            <a:bodyPr lIns="0" tIns="0" rIns="0" bIns="0" rtlCol="0" anchor="t">
              <a:spAutoFit/>
            </a:bodyPr>
            <a:lstStyle/>
            <a:p>
              <a:pPr algn="ctr">
                <a:lnSpc>
                  <a:spcPts val="3312"/>
                </a:lnSpc>
                <a:buClr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ВЗАЄМОДІЮТЬ З LEN, З ПРОТИПОКАЗАННЯМИ ТА РЕКОМЕНДАЦІЯМИ, ЯКІ ВІДРІЗНЯЮТЬСЯ</a:t>
              </a:r>
              <a:r>
                <a:rPr lang="en-US" sz="2400" b="1" kern="1200" dirty="0">
                  <a:solidFill>
                    <a:srgbClr val="FFFFFF"/>
                  </a:solidFill>
                  <a:latin typeface="Roboto Condensed Bold"/>
                  <a:ea typeface="Roboto Condensed Bold"/>
                  <a:cs typeface="Roboto Condensed Bold"/>
                  <a:sym typeface="Roboto Condensed Bold"/>
                </a:rPr>
                <a:t> ЗАЛЕЖНО ВІД ПРОДУКТУ</a:t>
              </a:r>
              <a:endPar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endParaRPr>
            </a:p>
          </p:txBody>
        </p:sp>
      </p:grpSp>
      <p:grpSp>
        <p:nvGrpSpPr>
          <p:cNvPr id="14" name="Group 14"/>
          <p:cNvGrpSpPr/>
          <p:nvPr/>
        </p:nvGrpSpPr>
        <p:grpSpPr>
          <a:xfrm>
            <a:off x="1028700" y="7825834"/>
            <a:ext cx="16878997" cy="1013366"/>
            <a:chOff x="0" y="0"/>
            <a:chExt cx="22505329" cy="1351155"/>
          </a:xfrm>
        </p:grpSpPr>
        <p:grpSp>
          <p:nvGrpSpPr>
            <p:cNvPr id="15" name="Group 15"/>
            <p:cNvGrpSpPr/>
            <p:nvPr/>
          </p:nvGrpSpPr>
          <p:grpSpPr>
            <a:xfrm>
              <a:off x="0" y="0"/>
              <a:ext cx="22505329" cy="1351155"/>
              <a:chOff x="0" y="0"/>
              <a:chExt cx="4445497" cy="266895"/>
            </a:xfrm>
          </p:grpSpPr>
          <p:sp>
            <p:nvSpPr>
              <p:cNvPr id="16" name="Freeform 16"/>
              <p:cNvSpPr/>
              <p:nvPr/>
            </p:nvSpPr>
            <p:spPr>
              <a:xfrm>
                <a:off x="0" y="0"/>
                <a:ext cx="4445497" cy="266895"/>
              </a:xfrm>
              <a:custGeom>
                <a:avLst/>
                <a:gdLst/>
                <a:ahLst/>
                <a:cxnLst/>
                <a:rect l="l" t="t" r="r" b="b"/>
                <a:pathLst>
                  <a:path w="4445497" h="266895">
                    <a:moveTo>
                      <a:pt x="12843" y="0"/>
                    </a:moveTo>
                    <a:lnTo>
                      <a:pt x="4432654" y="0"/>
                    </a:lnTo>
                    <a:cubicBezTo>
                      <a:pt x="4436060" y="0"/>
                      <a:pt x="4439327" y="1353"/>
                      <a:pt x="4441735" y="3762"/>
                    </a:cubicBezTo>
                    <a:cubicBezTo>
                      <a:pt x="4444144" y="6170"/>
                      <a:pt x="4445497" y="9437"/>
                      <a:pt x="4445497" y="12843"/>
                    </a:cubicBezTo>
                    <a:lnTo>
                      <a:pt x="4445497" y="254052"/>
                    </a:lnTo>
                    <a:cubicBezTo>
                      <a:pt x="4445497" y="261145"/>
                      <a:pt x="4439747" y="266895"/>
                      <a:pt x="4432654" y="266895"/>
                    </a:cubicBezTo>
                    <a:lnTo>
                      <a:pt x="12843" y="266895"/>
                    </a:lnTo>
                    <a:cubicBezTo>
                      <a:pt x="9437" y="266895"/>
                      <a:pt x="6170" y="265542"/>
                      <a:pt x="3762" y="263133"/>
                    </a:cubicBezTo>
                    <a:cubicBezTo>
                      <a:pt x="1353" y="260725"/>
                      <a:pt x="0" y="257458"/>
                      <a:pt x="0" y="254052"/>
                    </a:cubicBezTo>
                    <a:lnTo>
                      <a:pt x="0" y="12843"/>
                    </a:lnTo>
                    <a:cubicBezTo>
                      <a:pt x="0" y="5750"/>
                      <a:pt x="5750" y="0"/>
                      <a:pt x="12843" y="0"/>
                    </a:cubicBezTo>
                    <a:close/>
                  </a:path>
                </a:pathLst>
              </a:custGeom>
              <a:solidFill>
                <a:srgbClr val="000000">
                  <a:alpha val="0"/>
                </a:srgbClr>
              </a:solidFill>
              <a:ln w="38100" cap="rnd">
                <a:solidFill>
                  <a:srgbClr val="FE6C39"/>
                </a:solidFill>
                <a:prstDash val="solid"/>
                <a:round/>
              </a:ln>
            </p:spPr>
          </p:sp>
          <p:sp>
            <p:nvSpPr>
              <p:cNvPr id="17" name="TextBox 17"/>
              <p:cNvSpPr txBox="1"/>
              <p:nvPr/>
            </p:nvSpPr>
            <p:spPr>
              <a:xfrm>
                <a:off x="0" y="-38100"/>
                <a:ext cx="4445497" cy="30499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8" name="TextBox 18"/>
            <p:cNvSpPr txBox="1"/>
            <p:nvPr/>
          </p:nvSpPr>
          <p:spPr>
            <a:xfrm>
              <a:off x="432264" y="396559"/>
              <a:ext cx="21640800" cy="643763"/>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a:ln>
                    <a:noFill/>
                  </a:ln>
                  <a:solidFill>
                    <a:srgbClr val="FE6C39"/>
                  </a:solidFill>
                  <a:effectLst/>
                  <a:uLnTx/>
                  <a:uFillTx/>
                  <a:latin typeface="Roboto Condensed Bold"/>
                  <a:ea typeface="Roboto Condensed Bold"/>
                  <a:cs typeface="Roboto Condensed Bold"/>
                  <a:sym typeface="Roboto Condensed Bold"/>
                </a:rPr>
                <a:t>ВІДПОВІДНІ СУПУТНІ ЗАХВОРЮВАННЯ: НЕВІДОМІ</a:t>
              </a:r>
            </a:p>
          </p:txBody>
        </p:sp>
      </p:grpSp>
      <p:grpSp>
        <p:nvGrpSpPr>
          <p:cNvPr id="19" name="Group 19"/>
          <p:cNvGrpSpPr/>
          <p:nvPr/>
        </p:nvGrpSpPr>
        <p:grpSpPr>
          <a:xfrm>
            <a:off x="0" y="-24062"/>
            <a:ext cx="2925783" cy="2888547"/>
            <a:chOff x="0" y="0"/>
            <a:chExt cx="3901044" cy="3851396"/>
          </a:xfrm>
        </p:grpSpPr>
        <p:sp>
          <p:nvSpPr>
            <p:cNvPr id="20" name="Freeform 20"/>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21" name="Freeform 21"/>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22" name="TextBox 22"/>
            <p:cNvSpPr txBox="1"/>
            <p:nvPr/>
          </p:nvSpPr>
          <p:spPr>
            <a:xfrm>
              <a:off x="1358581" y="1926695"/>
              <a:ext cx="567125" cy="319316"/>
            </a:xfrm>
            <a:prstGeom prst="rect">
              <a:avLst/>
            </a:prstGeom>
          </p:spPr>
          <p:txBody>
            <a:bodyPr lIns="0" tIns="0" rIns="0" bIns="0" rtlCol="0" anchor="t">
              <a:spAutoFit/>
            </a:bodyPr>
            <a:lstStyle/>
            <a:p>
              <a:pPr marL="0" marR="0" lvl="0" indent="0" algn="ctr" defTabSz="914400" rtl="0" eaLnBrk="1" fontAlgn="auto" latinLnBrk="0" hangingPunct="1">
                <a:lnSpc>
                  <a:spcPts val="2016"/>
                </a:lnSpc>
                <a:spcBef>
                  <a:spcPts val="0"/>
                </a:spcBef>
                <a:spcAft>
                  <a:spcPts val="0"/>
                </a:spcAft>
                <a:buClrTx/>
                <a:buSzTx/>
                <a:buFontTx/>
                <a:buNone/>
                <a:tabLst/>
                <a:defRPr/>
              </a:pPr>
              <a:r>
                <a:rPr kumimoji="0" lang="en-US" sz="144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23" name="Freeform 23"/>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24" name="Freeform 24"/>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Протипоказання</a:t>
            </a:r>
            <a:r>
              <a:rPr kumimoji="0" lang="en-US" sz="5144"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та</a:t>
            </a:r>
            <a:r>
              <a:rPr kumimoji="0" lang="en-US" sz="5144"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застереження</a:t>
            </a:r>
            <a:r>
              <a:rPr kumimoji="0" lang="en-US" sz="5144"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144"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щодо</a:t>
            </a:r>
            <a:r>
              <a:rPr kumimoji="0" lang="en-US" sz="5144"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LEN</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marL="0" marR="0" lvl="0" indent="0" algn="ctr" defTabSz="914400" rtl="0" eaLnBrk="1" fontAlgn="auto" latinLnBrk="0" hangingPunct="1">
                <a:lnSpc>
                  <a:spcPts val="2016"/>
                </a:lnSpc>
                <a:spcBef>
                  <a:spcPts val="0"/>
                </a:spcBef>
                <a:spcAft>
                  <a:spcPts val="0"/>
                </a:spcAft>
                <a:buClrTx/>
                <a:buSzTx/>
                <a:buFontTx/>
                <a:buNone/>
                <a:tabLst/>
                <a:defRPr/>
              </a:pPr>
              <a:r>
                <a:rPr kumimoji="0" lang="en-US" sz="144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79284" y="3144027"/>
            <a:ext cx="17312727" cy="6860012"/>
            <a:chOff x="0" y="0"/>
            <a:chExt cx="4559730" cy="1806752"/>
          </a:xfrm>
        </p:grpSpPr>
        <p:sp>
          <p:nvSpPr>
            <p:cNvPr id="10" name="Freeform 10"/>
            <p:cNvSpPr/>
            <p:nvPr/>
          </p:nvSpPr>
          <p:spPr>
            <a:xfrm>
              <a:off x="0" y="0"/>
              <a:ext cx="4559731" cy="1806752"/>
            </a:xfrm>
            <a:custGeom>
              <a:avLst/>
              <a:gdLst/>
              <a:ahLst/>
              <a:cxnLst/>
              <a:rect l="l" t="t" r="r" b="b"/>
              <a:pathLst>
                <a:path w="4559731" h="1806752">
                  <a:moveTo>
                    <a:pt x="22806" y="0"/>
                  </a:moveTo>
                  <a:lnTo>
                    <a:pt x="4536924" y="0"/>
                  </a:lnTo>
                  <a:cubicBezTo>
                    <a:pt x="4549520" y="0"/>
                    <a:pt x="4559731" y="10211"/>
                    <a:pt x="4559731" y="22806"/>
                  </a:cubicBezTo>
                  <a:lnTo>
                    <a:pt x="4559731" y="1783946"/>
                  </a:lnTo>
                  <a:cubicBezTo>
                    <a:pt x="4559731" y="1796542"/>
                    <a:pt x="4549520" y="1806752"/>
                    <a:pt x="4536924" y="1806752"/>
                  </a:cubicBezTo>
                  <a:lnTo>
                    <a:pt x="22806" y="1806752"/>
                  </a:lnTo>
                  <a:cubicBezTo>
                    <a:pt x="10211" y="1806752"/>
                    <a:pt x="0" y="1796542"/>
                    <a:pt x="0" y="1783946"/>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844852"/>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12" name="Group 12"/>
          <p:cNvGrpSpPr/>
          <p:nvPr/>
        </p:nvGrpSpPr>
        <p:grpSpPr>
          <a:xfrm>
            <a:off x="679284" y="2864485"/>
            <a:ext cx="17312727" cy="1013366"/>
            <a:chOff x="0" y="0"/>
            <a:chExt cx="23083635" cy="1351155"/>
          </a:xfrm>
        </p:grpSpPr>
        <p:grpSp>
          <p:nvGrpSpPr>
            <p:cNvPr id="13" name="Group 13"/>
            <p:cNvGrpSpPr/>
            <p:nvPr/>
          </p:nvGrpSpPr>
          <p:grpSpPr>
            <a:xfrm>
              <a:off x="0" y="0"/>
              <a:ext cx="23083635" cy="1351155"/>
              <a:chOff x="0" y="0"/>
              <a:chExt cx="4559730" cy="266895"/>
            </a:xfrm>
          </p:grpSpPr>
          <p:sp>
            <p:nvSpPr>
              <p:cNvPr id="14" name="Freeform 14"/>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FE6C39"/>
              </a:solidFill>
            </p:spPr>
          </p:sp>
          <p:sp>
            <p:nvSpPr>
              <p:cNvPr id="15" name="TextBox 15"/>
              <p:cNvSpPr txBox="1"/>
              <p:nvPr/>
            </p:nvSpPr>
            <p:spPr>
              <a:xfrm>
                <a:off x="0" y="-66675"/>
                <a:ext cx="4559730" cy="333570"/>
              </a:xfrm>
              <a:prstGeom prst="rect">
                <a:avLst/>
              </a:prstGeom>
            </p:spPr>
            <p:txBody>
              <a:bodyPr lIns="50800" tIns="50800" rIns="50800" bIns="50800" rtlCol="0" anchor="ctr"/>
              <a:lstStyle/>
              <a:p>
                <a:pPr marL="0" marR="0" lvl="0" indent="0" algn="ctr" defTabSz="914400" rtl="0" eaLnBrk="1" fontAlgn="auto" latinLnBrk="0" hangingPunct="1">
                  <a:lnSpc>
                    <a:spcPts val="5040"/>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6" name="TextBox 16"/>
            <p:cNvSpPr txBox="1"/>
            <p:nvPr/>
          </p:nvSpPr>
          <p:spPr>
            <a:xfrm>
              <a:off x="0" y="396559"/>
              <a:ext cx="23083635" cy="577081"/>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ВИСОКА ПІДОЗРА НА </a:t>
              </a:r>
              <a:r>
                <a:rPr lang="en-US" sz="3600" b="1" kern="1200" dirty="0">
                  <a:solidFill>
                    <a:srgbClr val="FFFFFF"/>
                  </a:solidFill>
                  <a:latin typeface="Roboto Condensed Bold"/>
                  <a:ea typeface="Roboto Condensed Bold"/>
                  <a:cs typeface="Roboto Condensed Bold"/>
                  <a:sym typeface="Roboto Condensed Bold"/>
                </a:rPr>
                <a:t>ГОСТРУ</a:t>
              </a:r>
              <a:r>
                <a:rPr kumimoji="0" lang="en-US" sz="36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ВІЛ-ІНФЕКЦІЮ</a:t>
              </a:r>
            </a:p>
          </p:txBody>
        </p:sp>
      </p:grpSp>
      <p:sp>
        <p:nvSpPr>
          <p:cNvPr id="17" name="TextBox 17"/>
          <p:cNvSpPr txBox="1"/>
          <p:nvPr/>
        </p:nvSpPr>
        <p:spPr>
          <a:xfrm>
            <a:off x="1028700" y="4158689"/>
            <a:ext cx="16525123" cy="5202643"/>
          </a:xfrm>
          <a:prstGeom prst="rect">
            <a:avLst/>
          </a:prstGeom>
        </p:spPr>
        <p:txBody>
          <a:bodyPr lIns="0" tIns="0" rIns="0" bIns="0" rtlCol="0" anchor="t">
            <a:spAutoFit/>
          </a:bodyPr>
          <a:lstStyle/>
          <a:p>
            <a:pPr marL="677559" marR="0" lvl="1" indent="-338780" algn="l" defTabSz="914400" rtl="0" eaLnBrk="1" fontAlgn="auto" latinLnBrk="0" hangingPunct="1">
              <a:lnSpc>
                <a:spcPts val="3389"/>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історії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висока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підозра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інфекцію</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порадьте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повернутися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1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Подальша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відкладена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відстрочки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оцінені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кожному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випадку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причому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відстрочка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вибирається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тільки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тоді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коли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потенційного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гострої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вважаються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більшими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ніж</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переваги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його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p>
          <a:p>
            <a:pPr marL="677559" marR="0" lvl="1" indent="-338780" algn="l" defTabSz="914400" rtl="0" eaLnBrk="1" fontAlgn="auto" latinLnBrk="0" hangingPunct="1">
              <a:lnSpc>
                <a:spcPts val="3389"/>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обрати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альтернативні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стратегії</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профілактики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389"/>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3389"/>
              </a:lnSpc>
              <a:spcBef>
                <a:spcPts val="0"/>
              </a:spcBef>
              <a:spcAft>
                <a:spcPts val="0"/>
              </a:spcAft>
              <a:buClrTx/>
              <a:buSzTx/>
              <a:buFontTx/>
              <a:buNone/>
              <a:tabLst/>
              <a:defRPr/>
            </a:pPr>
            <a:r>
              <a:rPr kumimoji="0" lang="en-US" sz="24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Нагадування</a:t>
            </a:r>
            <a:r>
              <a:rPr kumimoji="0" lang="en-US" sz="24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особами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живуть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призвести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розвитку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резистентності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внаслідок</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чого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інгібіторів</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капсиду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менш</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ефективним</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у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майбутньому</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FE6C39"/>
                </a:solidFill>
                <a:effectLst/>
                <a:uLnTx/>
                <a:uFillTx/>
                <a:latin typeface="Roboto Condensed Bold"/>
                <a:ea typeface="Roboto Condensed Bold"/>
                <a:cs typeface="Roboto Condensed Bold"/>
                <a:sym typeface="Roboto Condensed Bold"/>
              </a:rPr>
              <a:t>Протипоказання та застереження щодо LEN</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marL="0" marR="0" lvl="0" indent="0" algn="ctr" defTabSz="914400" rtl="0" eaLnBrk="1" fontAlgn="auto" latinLnBrk="0" hangingPunct="1">
                <a:lnSpc>
                  <a:spcPts val="2016"/>
                </a:lnSpc>
                <a:spcBef>
                  <a:spcPts val="0"/>
                </a:spcBef>
                <a:spcAft>
                  <a:spcPts val="0"/>
                </a:spcAft>
                <a:buClrTx/>
                <a:buSzTx/>
                <a:buFontTx/>
                <a:buNone/>
                <a:tabLst/>
                <a:defRPr/>
              </a:pPr>
              <a:r>
                <a:rPr kumimoji="0" lang="en-US" sz="144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55416" y="2669304"/>
            <a:ext cx="17312727" cy="7426751"/>
            <a:chOff x="0" y="0"/>
            <a:chExt cx="4559730" cy="1956017"/>
          </a:xfrm>
        </p:grpSpPr>
        <p:sp>
          <p:nvSpPr>
            <p:cNvPr id="10" name="Freeform 10"/>
            <p:cNvSpPr/>
            <p:nvPr/>
          </p:nvSpPr>
          <p:spPr>
            <a:xfrm>
              <a:off x="0" y="0"/>
              <a:ext cx="4559731" cy="1956017"/>
            </a:xfrm>
            <a:custGeom>
              <a:avLst/>
              <a:gdLst/>
              <a:ahLst/>
              <a:cxnLst/>
              <a:rect l="l" t="t" r="r" b="b"/>
              <a:pathLst>
                <a:path w="4559731" h="1956017">
                  <a:moveTo>
                    <a:pt x="22806" y="0"/>
                  </a:moveTo>
                  <a:lnTo>
                    <a:pt x="4536924" y="0"/>
                  </a:lnTo>
                  <a:cubicBezTo>
                    <a:pt x="4549520" y="0"/>
                    <a:pt x="4559731" y="10211"/>
                    <a:pt x="4559731" y="22806"/>
                  </a:cubicBezTo>
                  <a:lnTo>
                    <a:pt x="4559731" y="1933211"/>
                  </a:lnTo>
                  <a:cubicBezTo>
                    <a:pt x="4559731" y="1945806"/>
                    <a:pt x="4549520" y="1956017"/>
                    <a:pt x="4536924" y="1956017"/>
                  </a:cubicBezTo>
                  <a:lnTo>
                    <a:pt x="22806" y="1956017"/>
                  </a:lnTo>
                  <a:cubicBezTo>
                    <a:pt x="10211" y="1956017"/>
                    <a:pt x="0" y="1945806"/>
                    <a:pt x="0" y="1933211"/>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994117"/>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1049218" y="4397045"/>
            <a:ext cx="16918925" cy="2948436"/>
          </a:xfrm>
          <a:prstGeom prst="rect">
            <a:avLst/>
          </a:prstGeom>
        </p:spPr>
        <p:txBody>
          <a:bodyPr lIns="0" tIns="0" rIns="0" bIns="0" rtlCol="0" anchor="t">
            <a:spAutoFit/>
          </a:bodyPr>
          <a:lstStyle/>
          <a:p>
            <a:pPr marL="0" marR="0" lvl="0" indent="0" algn="l" defTabSz="914400" rtl="0" eaLnBrk="1" fontAlgn="auto" latinLnBrk="0" hangingPunct="1">
              <a:lnSpc>
                <a:spcPts val="2900"/>
              </a:lnSpc>
              <a:spcBef>
                <a:spcPts val="0"/>
              </a:spcBef>
              <a:spcAft>
                <a:spcPts val="0"/>
              </a:spcAft>
              <a:buClrTx/>
              <a:buSzTx/>
              <a:buFontTx/>
              <a:buNone/>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Немає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через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29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2900"/>
              </a:lnSpc>
              <a:spcBef>
                <a:spcPts val="0"/>
              </a:spcBef>
              <a:spcAft>
                <a:spcPts val="0"/>
              </a:spcAft>
              <a:buClrTx/>
              <a:buSzTx/>
              <a:buFontTx/>
              <a:buNone/>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будь-якого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наведених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нижче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разом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декількох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припинення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знадобитися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коригування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дози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призначають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ознайомитися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інструкціями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обох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вони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призначаються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якщо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лікарський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засіб</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застосовується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припинення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a:t>
            </a:r>
          </a:p>
          <a:p>
            <a:pPr marL="0" marR="0" lvl="0" indent="0" algn="l" defTabSz="914400" rtl="0" eaLnBrk="1" fontAlgn="auto" latinLnBrk="0" hangingPunct="1">
              <a:lnSpc>
                <a:spcPts val="29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0" marR="0" lvl="0" indent="0" algn="l" defTabSz="914400" rtl="0" eaLnBrk="1" fontAlgn="auto" latinLnBrk="0" hangingPunct="1">
              <a:lnSpc>
                <a:spcPts val="2900"/>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grpSp>
        <p:nvGrpSpPr>
          <p:cNvPr id="13" name="Group 13"/>
          <p:cNvGrpSpPr/>
          <p:nvPr/>
        </p:nvGrpSpPr>
        <p:grpSpPr>
          <a:xfrm>
            <a:off x="680634" y="2669304"/>
            <a:ext cx="17287509" cy="1432466"/>
            <a:chOff x="0" y="0"/>
            <a:chExt cx="23050011" cy="1909955"/>
          </a:xfrm>
        </p:grpSpPr>
        <p:grpSp>
          <p:nvGrpSpPr>
            <p:cNvPr id="14" name="Group 14"/>
            <p:cNvGrpSpPr/>
            <p:nvPr/>
          </p:nvGrpSpPr>
          <p:grpSpPr>
            <a:xfrm>
              <a:off x="0" y="0"/>
              <a:ext cx="23050011" cy="1909955"/>
              <a:chOff x="0" y="0"/>
              <a:chExt cx="4553089" cy="377275"/>
            </a:xfrm>
          </p:grpSpPr>
          <p:sp>
            <p:nvSpPr>
              <p:cNvPr id="15" name="Freeform 15"/>
              <p:cNvSpPr/>
              <p:nvPr/>
            </p:nvSpPr>
            <p:spPr>
              <a:xfrm>
                <a:off x="0" y="0"/>
                <a:ext cx="4553089" cy="377275"/>
              </a:xfrm>
              <a:custGeom>
                <a:avLst/>
                <a:gdLst/>
                <a:ahLst/>
                <a:cxnLst/>
                <a:rect l="l" t="t" r="r" b="b"/>
                <a:pathLst>
                  <a:path w="4553089" h="377275">
                    <a:moveTo>
                      <a:pt x="12539" y="0"/>
                    </a:moveTo>
                    <a:lnTo>
                      <a:pt x="4540550" y="0"/>
                    </a:lnTo>
                    <a:cubicBezTo>
                      <a:pt x="4543875" y="0"/>
                      <a:pt x="4547064" y="1321"/>
                      <a:pt x="4549416" y="3673"/>
                    </a:cubicBezTo>
                    <a:cubicBezTo>
                      <a:pt x="4551768" y="6024"/>
                      <a:pt x="4553089" y="9214"/>
                      <a:pt x="4553089" y="12539"/>
                    </a:cubicBezTo>
                    <a:lnTo>
                      <a:pt x="4553089" y="364736"/>
                    </a:lnTo>
                    <a:cubicBezTo>
                      <a:pt x="4553089" y="368061"/>
                      <a:pt x="4551768" y="371251"/>
                      <a:pt x="4549416" y="373602"/>
                    </a:cubicBezTo>
                    <a:cubicBezTo>
                      <a:pt x="4547064" y="375954"/>
                      <a:pt x="4543875" y="377275"/>
                      <a:pt x="4540550" y="377275"/>
                    </a:cubicBezTo>
                    <a:lnTo>
                      <a:pt x="12539" y="377275"/>
                    </a:lnTo>
                    <a:cubicBezTo>
                      <a:pt x="9214" y="377275"/>
                      <a:pt x="6024" y="375954"/>
                      <a:pt x="3673" y="373602"/>
                    </a:cubicBezTo>
                    <a:cubicBezTo>
                      <a:pt x="1321" y="371251"/>
                      <a:pt x="0" y="368061"/>
                      <a:pt x="0" y="364736"/>
                    </a:cubicBezTo>
                    <a:lnTo>
                      <a:pt x="0" y="12539"/>
                    </a:lnTo>
                    <a:cubicBezTo>
                      <a:pt x="0" y="9214"/>
                      <a:pt x="1321" y="6024"/>
                      <a:pt x="3673" y="3673"/>
                    </a:cubicBezTo>
                    <a:cubicBezTo>
                      <a:pt x="6024" y="1321"/>
                      <a:pt x="9214" y="0"/>
                      <a:pt x="12539" y="0"/>
                    </a:cubicBezTo>
                    <a:close/>
                  </a:path>
                </a:pathLst>
              </a:custGeom>
              <a:solidFill>
                <a:srgbClr val="FE6C39"/>
              </a:solidFill>
            </p:spPr>
          </p:sp>
          <p:sp>
            <p:nvSpPr>
              <p:cNvPr id="16" name="TextBox 16"/>
              <p:cNvSpPr txBox="1"/>
              <p:nvPr/>
            </p:nvSpPr>
            <p:spPr>
              <a:xfrm>
                <a:off x="0" y="-38100"/>
                <a:ext cx="4553089" cy="41537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7" name="TextBox 17"/>
            <p:cNvSpPr txBox="1"/>
            <p:nvPr/>
          </p:nvSpPr>
          <p:spPr>
            <a:xfrm>
              <a:off x="0" y="396559"/>
              <a:ext cx="22664186" cy="1088162"/>
            </a:xfrm>
            <a:prstGeom prst="rect">
              <a:avLst/>
            </a:prstGeom>
          </p:spPr>
          <p:txBody>
            <a:bodyPr lIns="0" tIns="0" rIns="0" bIns="0" rtlCol="0" anchor="t">
              <a:spAutoFit/>
            </a:bodyPr>
            <a:lstStyle/>
            <a:p>
              <a:pPr algn="ctr">
                <a:lnSpc>
                  <a:spcPts val="3312"/>
                </a:lnSpc>
                <a:buClrTx/>
                <a:buFontTx/>
                <a:defRPr/>
              </a:pP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ВИКОРИСТАННЯ ЛІКІВ, ЯКІ ВЗАЄМОДІЮТЬ З LEN, З ПРОТИПОКАЗАННЯМИ ТА </a:t>
              </a:r>
              <a:r>
                <a:rPr lang="en-US" sz="2400" b="1" kern="1200" dirty="0">
                  <a:solidFill>
                    <a:srgbClr val="FFFFFF"/>
                  </a:solidFill>
                  <a:latin typeface="Roboto Condensed Bold"/>
                  <a:ea typeface="Roboto Condensed Bold"/>
                  <a:cs typeface="Roboto Condensed Bold"/>
                  <a:sym typeface="Roboto Condensed Bold"/>
                </a:rPr>
                <a:t>РЕКОМЕНДАЦІЯМИ, </a:t>
              </a:r>
              <a:r>
                <a:rPr kumimoji="0" lang="en-US" sz="24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ЩО ВІДРІЗНЯЮТЬСЯ </a:t>
              </a:r>
              <a:r>
                <a:rPr lang="en-US" sz="2400" b="1" kern="1200" dirty="0">
                  <a:solidFill>
                    <a:srgbClr val="FFFFFF"/>
                  </a:solidFill>
                  <a:latin typeface="Roboto Condensed Bold"/>
                  <a:ea typeface="Roboto Condensed Bold"/>
                  <a:cs typeface="Roboto Condensed Bold"/>
                  <a:sym typeface="Roboto Condensed Bold"/>
                </a:rPr>
                <a:t>ЗАЛЕЖНО ВІД ПРОДУКТУ</a:t>
              </a:r>
              <a:endParaRPr lang="ru-RU" dirty="0"/>
            </a:p>
          </p:txBody>
        </p:sp>
      </p:grpSp>
      <p:sp>
        <p:nvSpPr>
          <p:cNvPr id="18" name="TextBox 18"/>
          <p:cNvSpPr txBox="1"/>
          <p:nvPr/>
        </p:nvSpPr>
        <p:spPr>
          <a:xfrm>
            <a:off x="4828763" y="6802144"/>
            <a:ext cx="4870616" cy="1919097"/>
          </a:xfrm>
          <a:prstGeom prst="rect">
            <a:avLst/>
          </a:prstGeom>
        </p:spPr>
        <p:txBody>
          <a:bodyPr lIns="0" tIns="0" rIns="0" bIns="0" rtlCol="0" anchor="t">
            <a:spAutoFit/>
          </a:bodyPr>
          <a:lstStyle/>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Кетамін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Аванафіл</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Силденафіл</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Тадалафіл</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Варденафіл</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19" name="TextBox 19"/>
          <p:cNvSpPr txBox="1"/>
          <p:nvPr/>
        </p:nvSpPr>
        <p:spPr>
          <a:xfrm>
            <a:off x="1299975" y="6802144"/>
            <a:ext cx="4788581" cy="2300097"/>
          </a:xfrm>
          <a:prstGeom prst="rect">
            <a:avLst/>
          </a:prstGeom>
        </p:spPr>
        <p:txBody>
          <a:bodyPr lIns="0" tIns="0" rIns="0" bIns="0" rtlCol="0" anchor="t">
            <a:spAutoFit/>
          </a:bodyPr>
          <a:lstStyle/>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Рифабутин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Рифампіцин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Рифапентин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Карбамазепін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Фенобарбітал</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604519" marR="0" lvl="1" indent="-302260" algn="l" defTabSz="914400" rtl="0" eaLnBrk="1" fontAlgn="auto" latinLnBrk="0" hangingPunct="1">
              <a:lnSpc>
                <a:spcPts val="3023"/>
              </a:lnSpc>
              <a:spcBef>
                <a:spcPts val="0"/>
              </a:spcBef>
              <a:spcAft>
                <a:spcPts val="0"/>
              </a:spcAft>
              <a:buClrTx/>
              <a:buSzTx/>
              <a:buFont typeface="Arial"/>
              <a:buChar char="•"/>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Фенітоїн</a:t>
            </a:r>
            <a:endPar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20" name="TextBox 20"/>
          <p:cNvSpPr txBox="1"/>
          <p:nvPr/>
        </p:nvSpPr>
        <p:spPr>
          <a:xfrm>
            <a:off x="1115683" y="9397516"/>
            <a:ext cx="16417410" cy="372999"/>
          </a:xfrm>
          <a:prstGeom prst="rect">
            <a:avLst/>
          </a:prstGeom>
        </p:spPr>
        <p:txBody>
          <a:bodyPr lIns="0" tIns="0" rIns="0" bIns="0" rtlCol="0" anchor="t">
            <a:spAutoFit/>
          </a:bodyPr>
          <a:lstStyle/>
          <a:p>
            <a:pPr marL="0" marR="0" lvl="0" indent="0" algn="ctr" defTabSz="914400" rtl="0" eaLnBrk="1" fontAlgn="auto" latinLnBrk="0" hangingPunct="1">
              <a:lnSpc>
                <a:spcPts val="2808"/>
              </a:lnSpc>
              <a:spcBef>
                <a:spcPct val="0"/>
              </a:spcBef>
              <a:spcAft>
                <a:spcPts val="0"/>
              </a:spcAft>
              <a:buClrTx/>
              <a:buSzTx/>
              <a:buFontTx/>
              <a:buNone/>
              <a:tabLst/>
              <a:defRPr/>
            </a:pP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обмежених</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наявних</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даних</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очікується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взаємодія</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LEN з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гормонами</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підтверджують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стать</a:t>
            </a:r>
            <a:r>
              <a:rPr kumimoji="0" lang="en-US" sz="24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0984" y="1152525"/>
            <a:ext cx="15227016" cy="659198"/>
          </a:xfrm>
          <a:prstGeom prst="rect">
            <a:avLst/>
          </a:prstGeom>
        </p:spPr>
        <p:txBody>
          <a:bodyPr lIns="0" tIns="0" rIns="0" bIns="0" rtlCol="0" anchor="t">
            <a:spAutoFit/>
          </a:bodyPr>
          <a:lstStyle/>
          <a:p>
            <a:pPr marL="0" marR="0" lvl="0" indent="0" algn="l" defTabSz="914400" rtl="0" eaLnBrk="1" fontAlgn="auto" latinLnBrk="0" hangingPunct="1">
              <a:lnSpc>
                <a:spcPts val="4733"/>
              </a:lnSpc>
              <a:spcBef>
                <a:spcPts val="0"/>
              </a:spcBef>
              <a:spcAft>
                <a:spcPts val="0"/>
              </a:spcAft>
              <a:buClrTx/>
              <a:buSzTx/>
              <a:buFontTx/>
              <a:buNone/>
              <a:tabLst/>
              <a:defRPr/>
            </a:pPr>
            <a:r>
              <a:rPr kumimoji="0" lang="en-US" sz="5144" b="1" i="0" u="none" strike="noStrike" kern="1200" cap="none" spc="0" normalizeH="0" baseline="0" noProof="0">
                <a:ln>
                  <a:noFill/>
                </a:ln>
                <a:solidFill>
                  <a:srgbClr val="FE6C39"/>
                </a:solidFill>
                <a:effectLst/>
                <a:uLnTx/>
                <a:uFillTx/>
                <a:latin typeface="Roboto Condensed Bold"/>
                <a:ea typeface="Roboto Condensed Bold"/>
                <a:cs typeface="Roboto Condensed Bold"/>
                <a:sym typeface="Roboto Condensed Bold"/>
              </a:rPr>
              <a:t>Протипоказання та застереження щодо LEN</a:t>
            </a:r>
          </a:p>
        </p:txBody>
      </p:sp>
      <p:grpSp>
        <p:nvGrpSpPr>
          <p:cNvPr id="3" name="Group 3"/>
          <p:cNvGrpSpPr/>
          <p:nvPr/>
        </p:nvGrpSpPr>
        <p:grpSpPr>
          <a:xfrm>
            <a:off x="0" y="-24062"/>
            <a:ext cx="2925783" cy="2888547"/>
            <a:chOff x="0" y="0"/>
            <a:chExt cx="3901044" cy="3851396"/>
          </a:xfrm>
        </p:grpSpPr>
        <p:sp>
          <p:nvSpPr>
            <p:cNvPr id="4" name="Freeform 4"/>
            <p:cNvSpPr/>
            <p:nvPr/>
          </p:nvSpPr>
          <p:spPr>
            <a:xfrm rot="-8984890">
              <a:off x="498906" y="543034"/>
              <a:ext cx="2903231" cy="2765328"/>
            </a:xfrm>
            <a:custGeom>
              <a:avLst/>
              <a:gdLst/>
              <a:ahLst/>
              <a:cxnLst/>
              <a:rect l="l" t="t" r="r" b="b"/>
              <a:pathLst>
                <a:path w="2903231" h="2765328">
                  <a:moveTo>
                    <a:pt x="0" y="0"/>
                  </a:moveTo>
                  <a:lnTo>
                    <a:pt x="2903232" y="0"/>
                  </a:lnTo>
                  <a:lnTo>
                    <a:pt x="2903232" y="2765328"/>
                  </a:lnTo>
                  <a:lnTo>
                    <a:pt x="0" y="276532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flipH="1">
              <a:off x="862158" y="1345445"/>
              <a:ext cx="1787622" cy="1801131"/>
            </a:xfrm>
            <a:custGeom>
              <a:avLst/>
              <a:gdLst/>
              <a:ahLst/>
              <a:cxnLst/>
              <a:rect l="l" t="t" r="r" b="b"/>
              <a:pathLst>
                <a:path w="1787622" h="1801131">
                  <a:moveTo>
                    <a:pt x="1787622" y="0"/>
                  </a:moveTo>
                  <a:lnTo>
                    <a:pt x="0" y="0"/>
                  </a:lnTo>
                  <a:lnTo>
                    <a:pt x="0" y="1801131"/>
                  </a:lnTo>
                  <a:lnTo>
                    <a:pt x="1787622" y="1801131"/>
                  </a:lnTo>
                  <a:lnTo>
                    <a:pt x="1787622"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sp>
          <p:nvSpPr>
            <p:cNvPr id="6" name="TextBox 6"/>
            <p:cNvSpPr txBox="1"/>
            <p:nvPr/>
          </p:nvSpPr>
          <p:spPr>
            <a:xfrm>
              <a:off x="1358581" y="1926695"/>
              <a:ext cx="567125" cy="319316"/>
            </a:xfrm>
            <a:prstGeom prst="rect">
              <a:avLst/>
            </a:prstGeom>
          </p:spPr>
          <p:txBody>
            <a:bodyPr lIns="0" tIns="0" rIns="0" bIns="0" rtlCol="0" anchor="t">
              <a:spAutoFit/>
            </a:bodyPr>
            <a:lstStyle/>
            <a:p>
              <a:pPr marL="0" marR="0" lvl="0" indent="0" algn="ctr" defTabSz="914400" rtl="0" eaLnBrk="1" fontAlgn="auto" latinLnBrk="0" hangingPunct="1">
                <a:lnSpc>
                  <a:spcPts val="2016"/>
                </a:lnSpc>
                <a:spcBef>
                  <a:spcPts val="0"/>
                </a:spcBef>
                <a:spcAft>
                  <a:spcPts val="0"/>
                </a:spcAft>
                <a:buClrTx/>
                <a:buSzTx/>
                <a:buFontTx/>
                <a:buNone/>
                <a:tabLst/>
                <a:defRPr/>
              </a:pPr>
              <a:r>
                <a:rPr kumimoji="0" lang="en-US" sz="1440"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1808929" y="900259"/>
              <a:ext cx="1023566" cy="1209531"/>
            </a:xfrm>
            <a:custGeom>
              <a:avLst/>
              <a:gdLst/>
              <a:ahLst/>
              <a:cxnLst/>
              <a:rect l="l" t="t" r="r" b="b"/>
              <a:pathLst>
                <a:path w="1023566" h="1209531">
                  <a:moveTo>
                    <a:pt x="0" y="0"/>
                  </a:moveTo>
                  <a:lnTo>
                    <a:pt x="1023565" y="0"/>
                  </a:lnTo>
                  <a:lnTo>
                    <a:pt x="1023565" y="1209531"/>
                  </a:lnTo>
                  <a:lnTo>
                    <a:pt x="0" y="1209531"/>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2016667" y="754235"/>
              <a:ext cx="452639" cy="613319"/>
            </a:xfrm>
            <a:custGeom>
              <a:avLst/>
              <a:gdLst/>
              <a:ahLst/>
              <a:cxnLst/>
              <a:rect l="l" t="t" r="r" b="b"/>
              <a:pathLst>
                <a:path w="452639" h="613319">
                  <a:moveTo>
                    <a:pt x="0" y="0"/>
                  </a:moveTo>
                  <a:lnTo>
                    <a:pt x="452639" y="0"/>
                  </a:lnTo>
                  <a:lnTo>
                    <a:pt x="452639" y="613320"/>
                  </a:lnTo>
                  <a:lnTo>
                    <a:pt x="0" y="613320"/>
                  </a:lnTo>
                  <a:lnTo>
                    <a:pt x="0"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l="-117708" t="-89863"/>
              </a:stretch>
            </a:blipFill>
          </p:spPr>
        </p:sp>
      </p:grpSp>
      <p:grpSp>
        <p:nvGrpSpPr>
          <p:cNvPr id="9" name="Group 9"/>
          <p:cNvGrpSpPr/>
          <p:nvPr/>
        </p:nvGrpSpPr>
        <p:grpSpPr>
          <a:xfrm>
            <a:off x="679284" y="3144027"/>
            <a:ext cx="17312727" cy="4641665"/>
            <a:chOff x="0" y="0"/>
            <a:chExt cx="4559730" cy="1222496"/>
          </a:xfrm>
        </p:grpSpPr>
        <p:sp>
          <p:nvSpPr>
            <p:cNvPr id="10" name="Freeform 10"/>
            <p:cNvSpPr/>
            <p:nvPr/>
          </p:nvSpPr>
          <p:spPr>
            <a:xfrm>
              <a:off x="0" y="0"/>
              <a:ext cx="4559731" cy="1222496"/>
            </a:xfrm>
            <a:custGeom>
              <a:avLst/>
              <a:gdLst/>
              <a:ahLst/>
              <a:cxnLst/>
              <a:rect l="l" t="t" r="r" b="b"/>
              <a:pathLst>
                <a:path w="4559731" h="1222496">
                  <a:moveTo>
                    <a:pt x="22806" y="0"/>
                  </a:moveTo>
                  <a:lnTo>
                    <a:pt x="4536924" y="0"/>
                  </a:lnTo>
                  <a:cubicBezTo>
                    <a:pt x="4549520" y="0"/>
                    <a:pt x="4559731" y="10211"/>
                    <a:pt x="4559731" y="22806"/>
                  </a:cubicBezTo>
                  <a:lnTo>
                    <a:pt x="4559731" y="1199690"/>
                  </a:lnTo>
                  <a:cubicBezTo>
                    <a:pt x="4559731" y="1212286"/>
                    <a:pt x="4549520" y="1222496"/>
                    <a:pt x="4536924" y="1222496"/>
                  </a:cubicBezTo>
                  <a:lnTo>
                    <a:pt x="22806" y="1222496"/>
                  </a:lnTo>
                  <a:cubicBezTo>
                    <a:pt x="10211" y="1222496"/>
                    <a:pt x="0" y="1212286"/>
                    <a:pt x="0" y="1199690"/>
                  </a:cubicBezTo>
                  <a:lnTo>
                    <a:pt x="0" y="22806"/>
                  </a:lnTo>
                  <a:cubicBezTo>
                    <a:pt x="0" y="10211"/>
                    <a:pt x="10211" y="0"/>
                    <a:pt x="22806" y="0"/>
                  </a:cubicBezTo>
                  <a:close/>
                </a:path>
              </a:pathLst>
            </a:custGeom>
            <a:solidFill>
              <a:srgbClr val="000000">
                <a:alpha val="0"/>
              </a:srgbClr>
            </a:solidFill>
            <a:ln w="76200" cap="rnd">
              <a:solidFill>
                <a:srgbClr val="FE6C39"/>
              </a:solidFill>
              <a:prstDash val="solid"/>
              <a:round/>
            </a:ln>
          </p:spPr>
        </p:sp>
        <p:sp>
          <p:nvSpPr>
            <p:cNvPr id="11" name="TextBox 11"/>
            <p:cNvSpPr txBox="1"/>
            <p:nvPr/>
          </p:nvSpPr>
          <p:spPr>
            <a:xfrm>
              <a:off x="0" y="-38100"/>
              <a:ext cx="4559730" cy="1260596"/>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2" name="TextBox 12"/>
          <p:cNvSpPr txBox="1"/>
          <p:nvPr/>
        </p:nvSpPr>
        <p:spPr>
          <a:xfrm>
            <a:off x="1211773" y="4594078"/>
            <a:ext cx="16047527" cy="2154436"/>
          </a:xfrm>
          <a:prstGeom prst="rect">
            <a:avLst/>
          </a:prstGeom>
        </p:spPr>
        <p:txBody>
          <a:bodyPr lIns="0" tIns="0" rIns="0" bIns="0" rtlCol="0" anchor="t">
            <a:spAutoFit/>
          </a:bodyPr>
          <a:lstStyle/>
          <a:p>
            <a:pPr marL="0" marR="0" lvl="0" indent="0" algn="l" defTabSz="914400" rtl="0" eaLnBrk="1" fontAlgn="auto" latinLnBrk="0" hangingPunct="1">
              <a:lnSpc>
                <a:spcPts val="4171"/>
              </a:lnSpc>
              <a:spcBef>
                <a:spcPts val="0"/>
              </a:spcBef>
              <a:spcAft>
                <a:spcPts val="0"/>
              </a:spcAft>
              <a:buClrTx/>
              <a:buSzTx/>
              <a:buFontTx/>
              <a:buNone/>
              <a:tabLst/>
              <a:defRPr/>
            </a:pP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Невідомі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супутні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LEN,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тому</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регулярна</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супутніх</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захворювань</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необхідною</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зазначити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особи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тяжким</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порушенням</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функції</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печінки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брали</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участі</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клінічних</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6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випробуваннях</a:t>
            </a:r>
            <a:r>
              <a:rPr kumimoji="0" lang="en-US" sz="3600" b="0" i="0" u="none" strike="noStrike" kern="1200" cap="none" spc="0" normalizeH="0" baseline="0" noProof="0" dirty="0">
                <a:ln>
                  <a:noFill/>
                </a:ln>
                <a:solidFill>
                  <a:srgbClr val="000000"/>
                </a:solidFill>
                <a:effectLst/>
                <a:uLnTx/>
                <a:uFillTx/>
                <a:latin typeface="Open Sans"/>
                <a:ea typeface="Open Sans"/>
                <a:cs typeface="Open Sans"/>
                <a:sym typeface="Open Sans"/>
              </a:rPr>
              <a:t> LEN.</a:t>
            </a:r>
          </a:p>
        </p:txBody>
      </p:sp>
      <p:grpSp>
        <p:nvGrpSpPr>
          <p:cNvPr id="13" name="Group 13"/>
          <p:cNvGrpSpPr/>
          <p:nvPr/>
        </p:nvGrpSpPr>
        <p:grpSpPr>
          <a:xfrm>
            <a:off x="679284" y="3144027"/>
            <a:ext cx="17312727" cy="1013366"/>
            <a:chOff x="0" y="0"/>
            <a:chExt cx="23083635" cy="1351155"/>
          </a:xfrm>
        </p:grpSpPr>
        <p:grpSp>
          <p:nvGrpSpPr>
            <p:cNvPr id="14" name="Group 14"/>
            <p:cNvGrpSpPr/>
            <p:nvPr/>
          </p:nvGrpSpPr>
          <p:grpSpPr>
            <a:xfrm>
              <a:off x="0" y="0"/>
              <a:ext cx="23083635" cy="1351155"/>
              <a:chOff x="0" y="0"/>
              <a:chExt cx="4559730" cy="266895"/>
            </a:xfrm>
          </p:grpSpPr>
          <p:sp>
            <p:nvSpPr>
              <p:cNvPr id="15" name="Freeform 15"/>
              <p:cNvSpPr/>
              <p:nvPr/>
            </p:nvSpPr>
            <p:spPr>
              <a:xfrm>
                <a:off x="0" y="0"/>
                <a:ext cx="4559731" cy="266895"/>
              </a:xfrm>
              <a:custGeom>
                <a:avLst/>
                <a:gdLst/>
                <a:ahLst/>
                <a:cxnLst/>
                <a:rect l="l" t="t" r="r" b="b"/>
                <a:pathLst>
                  <a:path w="4559731" h="266895">
                    <a:moveTo>
                      <a:pt x="12521" y="0"/>
                    </a:moveTo>
                    <a:lnTo>
                      <a:pt x="4547210" y="0"/>
                    </a:lnTo>
                    <a:cubicBezTo>
                      <a:pt x="4550530" y="0"/>
                      <a:pt x="4553715" y="1319"/>
                      <a:pt x="4556063" y="3667"/>
                    </a:cubicBezTo>
                    <a:cubicBezTo>
                      <a:pt x="4558411" y="6015"/>
                      <a:pt x="4559731" y="9200"/>
                      <a:pt x="4559731" y="12521"/>
                    </a:cubicBezTo>
                    <a:lnTo>
                      <a:pt x="4559731" y="254374"/>
                    </a:lnTo>
                    <a:cubicBezTo>
                      <a:pt x="4559731" y="261289"/>
                      <a:pt x="4554125" y="266895"/>
                      <a:pt x="4547210" y="266895"/>
                    </a:cubicBezTo>
                    <a:lnTo>
                      <a:pt x="12521" y="266895"/>
                    </a:lnTo>
                    <a:cubicBezTo>
                      <a:pt x="9200" y="266895"/>
                      <a:pt x="6015" y="265576"/>
                      <a:pt x="3667" y="263228"/>
                    </a:cubicBezTo>
                    <a:cubicBezTo>
                      <a:pt x="1319" y="260879"/>
                      <a:pt x="0" y="257695"/>
                      <a:pt x="0" y="254374"/>
                    </a:cubicBezTo>
                    <a:lnTo>
                      <a:pt x="0" y="12521"/>
                    </a:lnTo>
                    <a:cubicBezTo>
                      <a:pt x="0" y="9200"/>
                      <a:pt x="1319" y="6015"/>
                      <a:pt x="3667" y="3667"/>
                    </a:cubicBezTo>
                    <a:cubicBezTo>
                      <a:pt x="6015" y="1319"/>
                      <a:pt x="9200" y="0"/>
                      <a:pt x="12521" y="0"/>
                    </a:cubicBezTo>
                    <a:close/>
                  </a:path>
                </a:pathLst>
              </a:custGeom>
              <a:solidFill>
                <a:srgbClr val="FFFFFF"/>
              </a:solidFill>
              <a:ln w="85725" cap="rnd">
                <a:solidFill>
                  <a:srgbClr val="FE6C39"/>
                </a:solidFill>
                <a:prstDash val="solid"/>
                <a:round/>
              </a:ln>
            </p:spPr>
          </p:sp>
          <p:sp>
            <p:nvSpPr>
              <p:cNvPr id="16" name="TextBox 16"/>
              <p:cNvSpPr txBox="1"/>
              <p:nvPr/>
            </p:nvSpPr>
            <p:spPr>
              <a:xfrm>
                <a:off x="0" y="-38100"/>
                <a:ext cx="4559730" cy="304995"/>
              </a:xfrm>
              <a:prstGeom prst="rect">
                <a:avLst/>
              </a:prstGeom>
            </p:spPr>
            <p:txBody>
              <a:bodyPr lIns="50800" tIns="50800" rIns="50800" bIns="50800" rtlCol="0" anchor="ctr"/>
              <a:lstStyle/>
              <a:p>
                <a:pPr marL="0" marR="0" lvl="0" indent="0" algn="ctr" defTabSz="914400" rtl="0" eaLnBrk="1" fontAlgn="auto" latinLnBrk="0" hangingPunct="1">
                  <a:lnSpc>
                    <a:spcPts val="2659"/>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7" name="TextBox 17"/>
            <p:cNvSpPr txBox="1"/>
            <p:nvPr/>
          </p:nvSpPr>
          <p:spPr>
            <a:xfrm>
              <a:off x="443372" y="396559"/>
              <a:ext cx="22196891" cy="643763"/>
            </a:xfrm>
            <a:prstGeom prst="rect">
              <a:avLst/>
            </a:prstGeom>
          </p:spPr>
          <p:txBody>
            <a:bodyPr lIns="0" tIns="0" rIns="0" bIns="0" rtlCol="0" anchor="t">
              <a:spAutoFit/>
            </a:bodyPr>
            <a:lstStyle/>
            <a:p>
              <a:pPr marL="0" marR="0" lvl="0" indent="0" algn="ctr" defTabSz="914400" rtl="0" eaLnBrk="1" fontAlgn="auto" latinLnBrk="0" hangingPunct="1">
                <a:lnSpc>
                  <a:spcPts val="3312"/>
                </a:lnSpc>
                <a:spcBef>
                  <a:spcPts val="0"/>
                </a:spcBef>
                <a:spcAft>
                  <a:spcPts val="0"/>
                </a:spcAft>
                <a:buClrTx/>
                <a:buSzTx/>
                <a:buFontTx/>
                <a:buNone/>
                <a:tabLst/>
                <a:defRPr/>
              </a:pPr>
              <a:r>
                <a:rPr kumimoji="0" lang="en-US" sz="3600" b="1" i="0" u="none" strike="noStrike" kern="1200" cap="none" spc="0" normalizeH="0" baseline="0" noProof="0">
                  <a:ln>
                    <a:noFill/>
                  </a:ln>
                  <a:solidFill>
                    <a:srgbClr val="FE6C39"/>
                  </a:solidFill>
                  <a:effectLst/>
                  <a:uLnTx/>
                  <a:uFillTx/>
                  <a:latin typeface="Roboto Condensed Bold"/>
                  <a:ea typeface="Roboto Condensed Bold"/>
                  <a:cs typeface="Roboto Condensed Bold"/>
                  <a:sym typeface="Roboto Condensed Bold"/>
                </a:rPr>
                <a:t>ВІДПОВІДНІ СУПУТНІ ЗАХВОРЮВАННЯ: НЕВІДОМІ</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0574264" y="3126063"/>
            <a:ext cx="7079460" cy="5556553"/>
          </a:xfrm>
          <a:custGeom>
            <a:avLst/>
            <a:gdLst/>
            <a:ahLst/>
            <a:cxnLst/>
            <a:rect l="l" t="t" r="r" b="b"/>
            <a:pathLst>
              <a:path w="7079460" h="5556553">
                <a:moveTo>
                  <a:pt x="0" y="0"/>
                </a:moveTo>
                <a:lnTo>
                  <a:pt x="7079459" y="0"/>
                </a:lnTo>
                <a:lnTo>
                  <a:pt x="7079459" y="5556552"/>
                </a:lnTo>
                <a:lnTo>
                  <a:pt x="0" y="5556552"/>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751982" y="381415"/>
            <a:ext cx="15497243" cy="1678305"/>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Які</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кроки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вживаються</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для</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оцінки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того</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чи</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є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клієнт</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клінічно</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придатним</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для</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початку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прийому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en-US" sz="4800" b="1" i="0" u="none" strike="noStrike" kern="1200" cap="none" spc="0" normalizeH="0" baseline="0" noProof="0" dirty="0" err="1">
                <a:ln>
                  <a:noFill/>
                </a:ln>
                <a:solidFill>
                  <a:srgbClr val="48AEA8"/>
                </a:solidFill>
                <a:effectLst/>
                <a:uLnTx/>
                <a:uFillTx/>
                <a:latin typeface="Roboto Condensed Bold"/>
                <a:ea typeface="Roboto Condensed Bold"/>
                <a:cs typeface="Roboto Condensed Bold"/>
                <a:sym typeface="Roboto Condensed Bold"/>
              </a:rPr>
              <a:t>препарату</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 </a:t>
            </a:r>
            <a:r>
              <a:rPr kumimoji="0" lang="uk-UA"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ДКП</a:t>
            </a:r>
            <a:r>
              <a:rPr kumimoji="0" lang="en-US" sz="4800" b="1" i="0" u="none" strike="noStrike" kern="1200" cap="none" spc="0" normalizeH="0" baseline="0" noProof="0" dirty="0">
                <a:ln>
                  <a:noFill/>
                </a:ln>
                <a:solidFill>
                  <a:srgbClr val="48AEA8"/>
                </a:solidFill>
                <a:effectLst/>
                <a:uLnTx/>
                <a:uFillTx/>
                <a:latin typeface="Roboto Condensed Bold"/>
                <a:ea typeface="Roboto Condensed Bold"/>
                <a:cs typeface="Roboto Condensed Bold"/>
                <a:sym typeface="Roboto Condensed Bold"/>
              </a:rPr>
              <a:t>?</a:t>
            </a:r>
          </a:p>
        </p:txBody>
      </p:sp>
      <p:sp>
        <p:nvSpPr>
          <p:cNvPr id="4" name="TextBox 4"/>
          <p:cNvSpPr txBox="1"/>
          <p:nvPr/>
        </p:nvSpPr>
        <p:spPr>
          <a:xfrm>
            <a:off x="751982" y="2488422"/>
            <a:ext cx="9546741" cy="5732018"/>
          </a:xfrm>
          <a:prstGeom prst="rect">
            <a:avLst/>
          </a:prstGeom>
        </p:spPr>
        <p:txBody>
          <a:bodyPr lIns="0" tIns="0" rIns="0" bIns="0" rtlCol="0" anchor="t">
            <a:spAutoFit/>
          </a:bodyPr>
          <a:lstStyle/>
          <a:p>
            <a:pPr marL="687895" marR="0" lvl="1" indent="-343947" algn="l" defTabSz="914400" rtl="0" eaLnBrk="1" fontAlgn="auto" latinLnBrk="0" hangingPunct="1">
              <a:lnSpc>
                <a:spcPts val="4460"/>
              </a:lnSpc>
              <a:spcBef>
                <a:spcPts val="0"/>
              </a:spcBef>
              <a:spcAft>
                <a:spcPts val="0"/>
              </a:spcAft>
              <a:buClrTx/>
              <a:buSzTx/>
              <a:buFont typeface="Arial"/>
              <a:buChar char="•"/>
              <a:tabLst/>
              <a:defRPr/>
            </a:pP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визначення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бажаного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186"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медичні</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працівники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переконатися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придатний</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його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застосування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687895" marR="0" lvl="1" indent="-343947" algn="l" defTabSz="914400" rtl="0" eaLnBrk="1" fontAlgn="auto" latinLnBrk="0" hangingPunct="1">
              <a:lnSpc>
                <a:spcPts val="4460"/>
              </a:lnSpc>
              <a:spcBef>
                <a:spcPts val="0"/>
              </a:spcBef>
              <a:spcAft>
                <a:spcPts val="0"/>
              </a:spcAft>
              <a:buClrTx/>
              <a:buSzTx/>
              <a:buFont typeface="Arial"/>
              <a:buChar char="•"/>
              <a:tabLst/>
              <a:defRPr/>
            </a:pP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визначення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такої</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виконати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кілька</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етапів</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клінічної</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687895" marR="0" lvl="1" indent="-343947" algn="l" defTabSz="914400" rtl="0" eaLnBrk="1" fontAlgn="auto" latinLnBrk="0" hangingPunct="1">
              <a:lnSpc>
                <a:spcPts val="4460"/>
              </a:lnSpc>
              <a:spcBef>
                <a:spcPts val="0"/>
              </a:spcBef>
              <a:spcAft>
                <a:spcPts val="0"/>
              </a:spcAft>
              <a:buClrTx/>
              <a:buSzTx/>
              <a:buFont typeface="Arial"/>
              <a:buChar char="•"/>
              <a:tabLst/>
              <a:defRPr/>
            </a:pP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Деякі</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етапи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загальними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всіх</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3186"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інші</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специфічними</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конкретного</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318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3186"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5" name="TextBox 5"/>
          <p:cNvSpPr txBox="1"/>
          <p:nvPr/>
        </p:nvSpPr>
        <p:spPr>
          <a:xfrm>
            <a:off x="461616" y="8816013"/>
            <a:ext cx="12203375" cy="941540"/>
          </a:xfrm>
          <a:prstGeom prst="rect">
            <a:avLst/>
          </a:prstGeom>
        </p:spPr>
        <p:txBody>
          <a:bodyPr lIns="0" tIns="0" rIns="0" bIns="0" rtlCol="0" anchor="t">
            <a:spAutoFit/>
          </a:bodyPr>
          <a:lstStyle/>
          <a:p>
            <a:pPr marL="0" marR="0" lvl="0" indent="0" algn="l" defTabSz="914400" rtl="0" eaLnBrk="1" fontAlgn="auto" latinLnBrk="0" hangingPunct="1">
              <a:lnSpc>
                <a:spcPts val="2532"/>
              </a:lnSpc>
              <a:spcBef>
                <a:spcPct val="0"/>
              </a:spcBef>
              <a:spcAft>
                <a:spcPts val="0"/>
              </a:spcAft>
              <a:buClrTx/>
              <a:buSzTx/>
              <a:buFontTx/>
              <a:buNone/>
              <a:tabLst/>
              <a:defRPr/>
            </a:pP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Примітка</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Цей</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урок</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присвячений</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клінічній</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оцінці</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клієнта</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1809"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Повторна</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нових</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протипоказань</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виникають</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клієнта</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який</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бажає</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продовжувати</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1809"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1809"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chemeClr val="tx1"/>
                </a:solidFill>
                <a:effectLst/>
                <a:uLnTx/>
                <a:uFillTx/>
                <a:latin typeface="Open Sans"/>
                <a:ea typeface="Open Sans"/>
                <a:cs typeface="Open Sans"/>
                <a:sym typeface="Open Sans"/>
              </a:rPr>
              <a:t>розглядається</a:t>
            </a:r>
            <a:r>
              <a:rPr kumimoji="0" lang="en-US" sz="1809" b="0" i="0" u="none" strike="noStrike" kern="1200" cap="none" spc="0" normalizeH="0" baseline="0" noProof="0" dirty="0">
                <a:ln>
                  <a:noFill/>
                </a:ln>
                <a:solidFill>
                  <a:schemeClr val="tx1"/>
                </a:solidFill>
                <a:effectLst/>
                <a:uLnTx/>
                <a:uFillTx/>
                <a:latin typeface="Open Sans"/>
                <a:ea typeface="Open Sans"/>
                <a:cs typeface="Open Sans"/>
                <a:sym typeface="Open Sans"/>
              </a:rPr>
              <a:t> </a:t>
            </a:r>
            <a:r>
              <a:rPr kumimoji="0" lang="en-US" sz="1809" b="0" i="0" u="none" strike="noStrike" kern="1200" cap="none" spc="0" normalizeH="0" baseline="0" noProof="0" dirty="0" err="1">
                <a:ln>
                  <a:noFill/>
                </a:ln>
                <a:solidFill>
                  <a:schemeClr val="tx1"/>
                </a:solidFill>
                <a:effectLst/>
                <a:uLnTx/>
                <a:uFillTx/>
                <a:latin typeface="Open Sans"/>
                <a:ea typeface="Open Sans"/>
                <a:cs typeface="Open Sans"/>
                <a:sym typeface="Open Sans"/>
              </a:rPr>
              <a:t>окремо</a:t>
            </a:r>
            <a:r>
              <a:rPr kumimoji="0" lang="en-US" sz="1809" b="0" i="0" u="none" strike="noStrike" kern="1200" cap="none" spc="0" normalizeH="0" baseline="0" noProof="0" dirty="0">
                <a:ln>
                  <a:noFill/>
                </a:ln>
                <a:solidFill>
                  <a:schemeClr val="tx1"/>
                </a:solidFill>
                <a:effectLst/>
                <a:uLnTx/>
                <a:uFillTx/>
                <a:latin typeface="Open Sans"/>
                <a:ea typeface="Open Sans"/>
                <a:cs typeface="Open Sans"/>
                <a:sym typeface="Open Sans"/>
              </a:rPr>
              <a:t> в </a:t>
            </a:r>
            <a:r>
              <a:rPr kumimoji="0" lang="en-US" sz="1809" b="0" i="0" u="none" strike="noStrike" kern="1200" cap="none" spc="0" normalizeH="0" baseline="0" noProof="0" dirty="0" err="1">
                <a:ln>
                  <a:noFill/>
                </a:ln>
                <a:solidFill>
                  <a:schemeClr val="tx1"/>
                </a:solidFill>
                <a:effectLst/>
                <a:uLnTx/>
                <a:uFillTx/>
                <a:latin typeface="Open Sans"/>
                <a:ea typeface="Open Sans"/>
                <a:cs typeface="Open Sans"/>
                <a:sym typeface="Open Sans"/>
              </a:rPr>
              <a:t>уроці</a:t>
            </a:r>
            <a:r>
              <a:rPr kumimoji="0" lang="en-US" sz="1809" b="0" i="0" u="none" strike="noStrike" kern="1200" cap="none" spc="0" normalizeH="0" baseline="0" noProof="0" dirty="0">
                <a:ln>
                  <a:noFill/>
                </a:ln>
                <a:solidFill>
                  <a:schemeClr val="tx1"/>
                </a:solidFill>
                <a:effectLst/>
                <a:uLnTx/>
                <a:uFillTx/>
                <a:latin typeface="Open Sans"/>
                <a:ea typeface="Open Sans"/>
                <a:cs typeface="Open Sans"/>
                <a:sym typeface="Open Sans"/>
              </a:rPr>
              <a:t> 4.</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8" y="-746946"/>
            <a:ext cx="6765152" cy="646072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418148"/>
            <a:ext cx="15497243" cy="1048364"/>
          </a:xfrm>
          <a:prstGeom prst="rect">
            <a:avLst/>
          </a:prstGeom>
        </p:spPr>
        <p:txBody>
          <a:bodyPr lIns="0" tIns="0" rIns="0" bIns="0" rtlCol="0" anchor="t">
            <a:spAutoFit/>
          </a:bodyPr>
          <a:lstStyle/>
          <a:p>
            <a:pPr defTabSz="914445">
              <a:lnSpc>
                <a:spcPts val="8820"/>
              </a:lnSpc>
              <a:buClrTx/>
              <a:defRPr/>
            </a:pPr>
            <a:r>
              <a:rPr lang="en-US" sz="6300" b="1" kern="1200">
                <a:solidFill>
                  <a:srgbClr val="1D9EDE"/>
                </a:solidFill>
                <a:latin typeface="Roboto Condensed Bold"/>
                <a:ea typeface="Roboto Condensed Bold"/>
                <a:cs typeface="Roboto Condensed Bold"/>
                <a:sym typeface="Roboto Condensed Bold"/>
              </a:rPr>
              <a:t>Підсумок основних моментів уроку 2 </a:t>
            </a:r>
          </a:p>
        </p:txBody>
      </p:sp>
      <p:sp>
        <p:nvSpPr>
          <p:cNvPr id="4" name="TextBox 4"/>
          <p:cNvSpPr txBox="1"/>
          <p:nvPr/>
        </p:nvSpPr>
        <p:spPr>
          <a:xfrm>
            <a:off x="1" y="1738588"/>
            <a:ext cx="15051313" cy="1077218"/>
          </a:xfrm>
          <a:prstGeom prst="rect">
            <a:avLst/>
          </a:prstGeom>
        </p:spPr>
        <p:txBody>
          <a:bodyPr wrap="square" lIns="0" tIns="0" rIns="0" bIns="0" rtlCol="0" anchor="t">
            <a:spAutoFit/>
          </a:bodyPr>
          <a:lstStyle/>
          <a:p>
            <a:pPr marL="833976" lvl="1" indent="-416988" defTabSz="914445">
              <a:lnSpc>
                <a:spcPts val="4172"/>
              </a:lnSpc>
              <a:buClrTx/>
              <a:buFont typeface="Arial"/>
              <a:buChar char="•"/>
              <a:defRPr/>
            </a:pPr>
            <a:r>
              <a:rPr lang="en-US" sz="3200" kern="1200" dirty="0" err="1">
                <a:latin typeface="Open Sans"/>
                <a:ea typeface="Open Sans"/>
                <a:cs typeface="Open Sans"/>
                <a:sym typeface="Open Sans"/>
              </a:rPr>
              <a:t>Щоб</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визначити</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чи</a:t>
            </a:r>
            <a:r>
              <a:rPr lang="en-US" sz="3200" kern="1200" dirty="0">
                <a:latin typeface="Open Sans"/>
                <a:ea typeface="Open Sans"/>
                <a:cs typeface="Open Sans"/>
                <a:sym typeface="Open Sans"/>
              </a:rPr>
              <a:t> є </a:t>
            </a:r>
            <a:r>
              <a:rPr lang="en-US" sz="3200" kern="1200" dirty="0" err="1">
                <a:latin typeface="Open Sans"/>
                <a:ea typeface="Open Sans"/>
                <a:cs typeface="Open Sans"/>
                <a:sym typeface="Open Sans"/>
              </a:rPr>
              <a:t>клієнт</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клінічно</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придатним</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для</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початку</a:t>
            </a:r>
            <a:r>
              <a:rPr lang="en-US" sz="3200" kern="1200" dirty="0">
                <a:latin typeface="Open Sans"/>
                <a:ea typeface="Open Sans"/>
                <a:cs typeface="Open Sans"/>
                <a:sym typeface="Open Sans"/>
              </a:rPr>
              <a:t> </a:t>
            </a:r>
            <a:r>
              <a:rPr lang="uk-UA" sz="3200" kern="1200" dirty="0">
                <a:latin typeface="Open Sans"/>
                <a:ea typeface="Open Sans"/>
                <a:cs typeface="Open Sans"/>
                <a:sym typeface="Open Sans"/>
              </a:rPr>
              <a:t>ДКП</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медичні</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працівники</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повинні</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оцінити</a:t>
            </a:r>
            <a:r>
              <a:rPr lang="en-US" sz="3200" kern="1200" dirty="0">
                <a:latin typeface="Open Sans"/>
                <a:ea typeface="Open Sans"/>
                <a:cs typeface="Open Sans"/>
                <a:sym typeface="Open Sans"/>
              </a:rPr>
              <a:t> </a:t>
            </a:r>
            <a:r>
              <a:rPr lang="en-US" sz="3200" kern="1200" dirty="0" err="1">
                <a:latin typeface="Open Sans"/>
                <a:ea typeface="Open Sans"/>
                <a:cs typeface="Open Sans"/>
                <a:sym typeface="Open Sans"/>
              </a:rPr>
              <a:t>наступне</a:t>
            </a:r>
            <a:r>
              <a:rPr lang="en-US" sz="3200" kern="1200" dirty="0">
                <a:latin typeface="Open Sans"/>
                <a:ea typeface="Open Sans"/>
                <a:cs typeface="Open Sans"/>
                <a:sym typeface="Open Sans"/>
              </a:rPr>
              <a:t>:</a:t>
            </a:r>
          </a:p>
        </p:txBody>
      </p:sp>
      <p:grpSp>
        <p:nvGrpSpPr>
          <p:cNvPr id="5" name="Group 5"/>
          <p:cNvGrpSpPr/>
          <p:nvPr/>
        </p:nvGrpSpPr>
        <p:grpSpPr>
          <a:xfrm>
            <a:off x="671152" y="3597287"/>
            <a:ext cx="14560169" cy="711770"/>
            <a:chOff x="0" y="0"/>
            <a:chExt cx="19413559" cy="949025"/>
          </a:xfrm>
        </p:grpSpPr>
        <p:sp>
          <p:nvSpPr>
            <p:cNvPr id="6" name="Freeform 6"/>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1283245" y="114740"/>
              <a:ext cx="18130314" cy="685656"/>
            </a:xfrm>
            <a:prstGeom prst="rect">
              <a:avLst/>
            </a:prstGeom>
          </p:spPr>
          <p:txBody>
            <a:bodyPr lIns="0" tIns="0" rIns="0" bIns="0" rtlCol="0" anchor="t">
              <a:spAutoFit/>
            </a:bodyPr>
            <a:lstStyle/>
            <a:p>
              <a:pPr defTabSz="914445">
                <a:lnSpc>
                  <a:spcPts val="4259"/>
                </a:lnSpc>
                <a:buClrTx/>
                <a:defRPr/>
              </a:pPr>
              <a:r>
                <a:rPr lang="en-US" sz="3041" kern="1200">
                  <a:latin typeface="Open Sans"/>
                  <a:ea typeface="Open Sans"/>
                  <a:cs typeface="Open Sans"/>
                  <a:sym typeface="Open Sans"/>
                </a:rPr>
                <a:t>Тестування на ВІЛ</a:t>
              </a:r>
            </a:p>
          </p:txBody>
        </p:sp>
      </p:grpSp>
      <p:grpSp>
        <p:nvGrpSpPr>
          <p:cNvPr id="8" name="Group 8"/>
          <p:cNvGrpSpPr/>
          <p:nvPr/>
        </p:nvGrpSpPr>
        <p:grpSpPr>
          <a:xfrm>
            <a:off x="671150" y="4606242"/>
            <a:ext cx="17418938" cy="711769"/>
            <a:chOff x="0" y="0"/>
            <a:chExt cx="23225250" cy="949025"/>
          </a:xfrm>
        </p:grpSpPr>
        <p:sp>
          <p:nvSpPr>
            <p:cNvPr id="9" name="Freeform 9"/>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0" name="TextBox 10"/>
            <p:cNvSpPr txBox="1"/>
            <p:nvPr/>
          </p:nvSpPr>
          <p:spPr>
            <a:xfrm>
              <a:off x="1193088" y="114740"/>
              <a:ext cx="22032162" cy="685657"/>
            </a:xfrm>
            <a:prstGeom prst="rect">
              <a:avLst/>
            </a:prstGeom>
          </p:spPr>
          <p:txBody>
            <a:bodyPr lIns="0" tIns="0" rIns="0" bIns="0" rtlCol="0" anchor="t">
              <a:spAutoFit/>
            </a:bodyPr>
            <a:lstStyle/>
            <a:p>
              <a:pPr defTabSz="914445">
                <a:lnSpc>
                  <a:spcPts val="4259"/>
                </a:lnSpc>
                <a:buClrTx/>
                <a:defRPr/>
              </a:pPr>
              <a:r>
                <a:rPr lang="en-US" sz="3041" kern="1200" dirty="0" err="1">
                  <a:latin typeface="Open Sans"/>
                  <a:ea typeface="Open Sans"/>
                  <a:cs typeface="Open Sans"/>
                  <a:sym typeface="Open Sans"/>
                </a:rPr>
                <a:t>Можливе</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зараження</a:t>
              </a:r>
              <a:r>
                <a:rPr lang="en-US" sz="3041" kern="1200" dirty="0">
                  <a:latin typeface="Open Sans"/>
                  <a:ea typeface="Open Sans"/>
                  <a:cs typeface="Open Sans"/>
                  <a:sym typeface="Open Sans"/>
                </a:rPr>
                <a:t> ВІЛ </a:t>
              </a:r>
              <a:r>
                <a:rPr lang="en-US" sz="3041" kern="1200" dirty="0" err="1">
                  <a:latin typeface="Open Sans"/>
                  <a:ea typeface="Open Sans"/>
                  <a:cs typeface="Open Sans"/>
                  <a:sym typeface="Open Sans"/>
                </a:rPr>
                <a:t>протягом</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останніх</a:t>
              </a:r>
              <a:r>
                <a:rPr lang="en-US" sz="3041" kern="1200" dirty="0">
                  <a:latin typeface="Open Sans"/>
                  <a:ea typeface="Open Sans"/>
                  <a:cs typeface="Open Sans"/>
                  <a:sym typeface="Open Sans"/>
                </a:rPr>
                <a:t> 72 </a:t>
              </a:r>
              <a:r>
                <a:rPr lang="en-US" sz="3041" kern="1200" dirty="0" err="1">
                  <a:latin typeface="Open Sans"/>
                  <a:ea typeface="Open Sans"/>
                  <a:cs typeface="Open Sans"/>
                  <a:sym typeface="Open Sans"/>
                </a:rPr>
                <a:t>годин</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Оцінка</a:t>
              </a:r>
              <a:r>
                <a:rPr lang="en-US" sz="3041" kern="1200" dirty="0">
                  <a:latin typeface="Open Sans"/>
                  <a:ea typeface="Open Sans"/>
                  <a:cs typeface="Open Sans"/>
                  <a:sym typeface="Open Sans"/>
                </a:rPr>
                <a:t> </a:t>
              </a:r>
              <a:r>
                <a:rPr lang="uk-UA" sz="3041" kern="1200" dirty="0">
                  <a:latin typeface="Open Sans"/>
                  <a:ea typeface="Open Sans"/>
                  <a:cs typeface="Open Sans"/>
                  <a:sym typeface="Open Sans"/>
                </a:rPr>
                <a:t>ПКП</a:t>
              </a:r>
              <a:r>
                <a:rPr lang="en-US" sz="3041" kern="1200" dirty="0">
                  <a:latin typeface="Open Sans"/>
                  <a:ea typeface="Open Sans"/>
                  <a:cs typeface="Open Sans"/>
                  <a:sym typeface="Open Sans"/>
                </a:rPr>
                <a:t>»)</a:t>
              </a:r>
            </a:p>
          </p:txBody>
        </p:sp>
      </p:grpSp>
      <p:sp>
        <p:nvSpPr>
          <p:cNvPr id="11" name="Freeform 11"/>
          <p:cNvSpPr/>
          <p:nvPr/>
        </p:nvSpPr>
        <p:spPr>
          <a:xfrm>
            <a:off x="688490" y="5751886"/>
            <a:ext cx="711770" cy="711770"/>
          </a:xfrm>
          <a:custGeom>
            <a:avLst/>
            <a:gdLst/>
            <a:ahLst/>
            <a:cxnLst/>
            <a:rect l="l" t="t" r="r" b="b"/>
            <a:pathLst>
              <a:path w="711769" h="711769">
                <a:moveTo>
                  <a:pt x="0" y="0"/>
                </a:moveTo>
                <a:lnTo>
                  <a:pt x="711769" y="0"/>
                </a:lnTo>
                <a:lnTo>
                  <a:pt x="711769" y="711769"/>
                </a:lnTo>
                <a:lnTo>
                  <a:pt x="0" y="71176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2" name="TextBox 12"/>
          <p:cNvSpPr txBox="1"/>
          <p:nvPr/>
        </p:nvSpPr>
        <p:spPr>
          <a:xfrm>
            <a:off x="1597838" y="5556137"/>
            <a:ext cx="14988962" cy="1065676"/>
          </a:xfrm>
          <a:prstGeom prst="rect">
            <a:avLst/>
          </a:prstGeom>
        </p:spPr>
        <p:txBody>
          <a:bodyPr lIns="0" tIns="0" rIns="0" bIns="0" rtlCol="0" anchor="t">
            <a:spAutoFit/>
          </a:bodyPr>
          <a:lstStyle/>
          <a:p>
            <a:pPr defTabSz="914445">
              <a:lnSpc>
                <a:spcPts val="4259"/>
              </a:lnSpc>
              <a:buClrTx/>
              <a:defRPr/>
            </a:pPr>
            <a:r>
              <a:rPr lang="en-US" sz="3041" kern="1200" dirty="0" err="1">
                <a:latin typeface="Open Sans"/>
                <a:ea typeface="Open Sans"/>
                <a:cs typeface="Open Sans"/>
                <a:sym typeface="Open Sans"/>
              </a:rPr>
              <a:t>Ознаки</a:t>
            </a:r>
            <a:r>
              <a:rPr lang="en-US" sz="3041" kern="1200" dirty="0">
                <a:latin typeface="Open Sans"/>
                <a:ea typeface="Open Sans"/>
                <a:cs typeface="Open Sans"/>
                <a:sym typeface="Open Sans"/>
              </a:rPr>
              <a:t>/</a:t>
            </a:r>
            <a:r>
              <a:rPr lang="en-US" sz="3041" kern="1200" dirty="0" err="1">
                <a:latin typeface="Open Sans"/>
                <a:ea typeface="Open Sans"/>
                <a:cs typeface="Open Sans"/>
                <a:sym typeface="Open Sans"/>
              </a:rPr>
              <a:t>симптоми</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гострої</a:t>
            </a:r>
            <a:r>
              <a:rPr lang="en-US" sz="3041" kern="1200" dirty="0">
                <a:latin typeface="Open Sans"/>
                <a:ea typeface="Open Sans"/>
                <a:cs typeface="Open Sans"/>
                <a:sym typeface="Open Sans"/>
              </a:rPr>
              <a:t> ВІЛ-</a:t>
            </a:r>
            <a:r>
              <a:rPr lang="en-US" sz="3041" kern="1200" dirty="0" err="1">
                <a:latin typeface="Open Sans"/>
                <a:ea typeface="Open Sans"/>
                <a:cs typeface="Open Sans"/>
                <a:sym typeface="Open Sans"/>
              </a:rPr>
              <a:t>інфекції</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протягом</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останніх</a:t>
            </a:r>
            <a:r>
              <a:rPr lang="en-US" sz="3041" kern="1200" dirty="0">
                <a:latin typeface="Open Sans"/>
                <a:ea typeface="Open Sans"/>
                <a:cs typeface="Open Sans"/>
                <a:sym typeface="Open Sans"/>
              </a:rPr>
              <a:t> 2 </a:t>
            </a:r>
            <a:r>
              <a:rPr lang="en-US" sz="3041" kern="1200" dirty="0" err="1">
                <a:latin typeface="Open Sans"/>
                <a:ea typeface="Open Sans"/>
                <a:cs typeface="Open Sans"/>
                <a:sym typeface="Open Sans"/>
              </a:rPr>
              <a:t>тижнів</a:t>
            </a:r>
            <a:r>
              <a:rPr lang="en-US" sz="3041" kern="1200" dirty="0">
                <a:latin typeface="Open Sans"/>
                <a:ea typeface="Open Sans"/>
                <a:cs typeface="Open Sans"/>
                <a:sym typeface="Open Sans"/>
              </a:rPr>
              <a:t> у </a:t>
            </a:r>
            <a:r>
              <a:rPr lang="en-US" sz="3041" kern="1200" dirty="0" err="1">
                <a:latin typeface="Open Sans"/>
                <a:ea typeface="Open Sans"/>
                <a:cs typeface="Open Sans"/>
                <a:sym typeface="Open Sans"/>
              </a:rPr>
              <a:t>контексті</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можливого</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контакту</a:t>
            </a:r>
            <a:r>
              <a:rPr lang="en-US" sz="3041" kern="1200" dirty="0">
                <a:latin typeface="Open Sans"/>
                <a:ea typeface="Open Sans"/>
                <a:cs typeface="Open Sans"/>
                <a:sym typeface="Open Sans"/>
              </a:rPr>
              <a:t> з ВІЛ </a:t>
            </a:r>
            <a:r>
              <a:rPr lang="en-US" sz="3041" kern="1200" dirty="0" err="1">
                <a:latin typeface="Open Sans"/>
                <a:ea typeface="Open Sans"/>
                <a:cs typeface="Open Sans"/>
                <a:sym typeface="Open Sans"/>
              </a:rPr>
              <a:t>протягом</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останнього</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місяця</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оцінка</a:t>
            </a:r>
            <a:r>
              <a:rPr lang="en-US" sz="3041" kern="1200" dirty="0">
                <a:latin typeface="Open Sans"/>
                <a:ea typeface="Open Sans"/>
                <a:cs typeface="Open Sans"/>
                <a:sym typeface="Open Sans"/>
              </a:rPr>
              <a:t> </a:t>
            </a:r>
            <a:r>
              <a:rPr lang="uk-UA" sz="3041" kern="1200" dirty="0">
                <a:latin typeface="Open Sans"/>
                <a:ea typeface="Open Sans"/>
                <a:cs typeface="Open Sans"/>
                <a:sym typeface="Open Sans"/>
              </a:rPr>
              <a:t>ГВІ</a:t>
            </a:r>
            <a:r>
              <a:rPr lang="en-US" sz="3041" kern="1200" dirty="0">
                <a:latin typeface="Open Sans"/>
                <a:ea typeface="Open Sans"/>
                <a:cs typeface="Open Sans"/>
                <a:sym typeface="Open Sans"/>
              </a:rPr>
              <a:t>»)</a:t>
            </a:r>
          </a:p>
        </p:txBody>
      </p:sp>
      <p:grpSp>
        <p:nvGrpSpPr>
          <p:cNvPr id="13" name="Group 13"/>
          <p:cNvGrpSpPr/>
          <p:nvPr/>
        </p:nvGrpSpPr>
        <p:grpSpPr>
          <a:xfrm>
            <a:off x="671150" y="6897529"/>
            <a:ext cx="19542455" cy="711770"/>
            <a:chOff x="0" y="0"/>
            <a:chExt cx="26056605" cy="949025"/>
          </a:xfrm>
        </p:grpSpPr>
        <p:sp>
          <p:nvSpPr>
            <p:cNvPr id="14" name="Freeform 14"/>
            <p:cNvSpPr/>
            <p:nvPr/>
          </p:nvSpPr>
          <p:spPr>
            <a:xfrm>
              <a:off x="0" y="0"/>
              <a:ext cx="949025" cy="949025"/>
            </a:xfrm>
            <a:custGeom>
              <a:avLst/>
              <a:gdLst/>
              <a:ahLst/>
              <a:cxnLst/>
              <a:rect l="l" t="t" r="r" b="b"/>
              <a:pathLst>
                <a:path w="949025" h="949025">
                  <a:moveTo>
                    <a:pt x="0" y="0"/>
                  </a:moveTo>
                  <a:lnTo>
                    <a:pt x="949025" y="0"/>
                  </a:lnTo>
                  <a:lnTo>
                    <a:pt x="949025" y="949025"/>
                  </a:lnTo>
                  <a:lnTo>
                    <a:pt x="0" y="949025"/>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15" name="TextBox 15"/>
            <p:cNvSpPr txBox="1"/>
            <p:nvPr/>
          </p:nvSpPr>
          <p:spPr>
            <a:xfrm>
              <a:off x="1267688" y="111012"/>
              <a:ext cx="24788917" cy="685656"/>
            </a:xfrm>
            <a:prstGeom prst="rect">
              <a:avLst/>
            </a:prstGeom>
          </p:spPr>
          <p:txBody>
            <a:bodyPr lIns="0" tIns="0" rIns="0" bIns="0" rtlCol="0" anchor="t">
              <a:spAutoFit/>
            </a:bodyPr>
            <a:lstStyle/>
            <a:p>
              <a:pPr defTabSz="914445">
                <a:lnSpc>
                  <a:spcPts val="4259"/>
                </a:lnSpc>
                <a:buClrTx/>
                <a:defRPr/>
              </a:pPr>
              <a:r>
                <a:rPr lang="en-US" sz="3041" kern="1200" dirty="0" err="1">
                  <a:latin typeface="Open Sans"/>
                  <a:ea typeface="Open Sans"/>
                  <a:cs typeface="Open Sans"/>
                  <a:sym typeface="Open Sans"/>
                </a:rPr>
                <a:t>Вживання</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інших</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ліків</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або</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продуктів</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які</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можуть</a:t>
              </a:r>
              <a:r>
                <a:rPr lang="en-US" sz="3041" kern="1200" dirty="0">
                  <a:latin typeface="Open Sans"/>
                  <a:ea typeface="Open Sans"/>
                  <a:cs typeface="Open Sans"/>
                  <a:sym typeface="Open Sans"/>
                </a:rPr>
                <a:t> </a:t>
              </a:r>
              <a:r>
                <a:rPr lang="en-US" sz="3041" kern="1200" dirty="0" err="1">
                  <a:latin typeface="Open Sans"/>
                  <a:ea typeface="Open Sans"/>
                  <a:cs typeface="Open Sans"/>
                  <a:sym typeface="Open Sans"/>
                </a:rPr>
                <a:t>взаємодіяти</a:t>
              </a:r>
              <a:r>
                <a:rPr lang="en-US" sz="3041" kern="1200" dirty="0">
                  <a:latin typeface="Open Sans"/>
                  <a:ea typeface="Open Sans"/>
                  <a:cs typeface="Open Sans"/>
                  <a:sym typeface="Open Sans"/>
                </a:rPr>
                <a:t> з </a:t>
              </a:r>
              <a:r>
                <a:rPr lang="uk-UA" sz="3041" kern="1200" dirty="0">
                  <a:latin typeface="Open Sans"/>
                  <a:ea typeface="Open Sans"/>
                  <a:cs typeface="Open Sans"/>
                  <a:sym typeface="Open Sans"/>
                </a:rPr>
                <a:t>ДКП</a:t>
              </a:r>
              <a:endParaRPr lang="en-US" sz="3041" kern="1200" dirty="0">
                <a:latin typeface="Open Sans"/>
                <a:ea typeface="Open Sans"/>
                <a:cs typeface="Open Sans"/>
                <a:sym typeface="Open Sans"/>
              </a:endParaRPr>
            </a:p>
          </p:txBody>
        </p:sp>
      </p:grpSp>
      <p:grpSp>
        <p:nvGrpSpPr>
          <p:cNvPr id="16" name="Group 16"/>
          <p:cNvGrpSpPr/>
          <p:nvPr/>
        </p:nvGrpSpPr>
        <p:grpSpPr>
          <a:xfrm>
            <a:off x="671151" y="7906484"/>
            <a:ext cx="19571628" cy="703100"/>
            <a:chOff x="0" y="0"/>
            <a:chExt cx="26095504" cy="937466"/>
          </a:xfrm>
        </p:grpSpPr>
        <p:sp>
          <p:nvSpPr>
            <p:cNvPr id="17" name="Freeform 17"/>
            <p:cNvSpPr/>
            <p:nvPr/>
          </p:nvSpPr>
          <p:spPr>
            <a:xfrm>
              <a:off x="0" y="0"/>
              <a:ext cx="937466" cy="937466"/>
            </a:xfrm>
            <a:custGeom>
              <a:avLst/>
              <a:gdLst/>
              <a:ahLst/>
              <a:cxnLst/>
              <a:rect l="l" t="t" r="r" b="b"/>
              <a:pathLst>
                <a:path w="937466" h="937466">
                  <a:moveTo>
                    <a:pt x="0" y="0"/>
                  </a:moveTo>
                  <a:lnTo>
                    <a:pt x="937466" y="0"/>
                  </a:lnTo>
                  <a:lnTo>
                    <a:pt x="937466" y="937466"/>
                  </a:lnTo>
                  <a:lnTo>
                    <a:pt x="0" y="937466"/>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8" name="TextBox 18"/>
            <p:cNvSpPr txBox="1"/>
            <p:nvPr/>
          </p:nvSpPr>
          <p:spPr>
            <a:xfrm>
              <a:off x="1267688" y="108959"/>
              <a:ext cx="24827816" cy="685657"/>
            </a:xfrm>
            <a:prstGeom prst="rect">
              <a:avLst/>
            </a:prstGeom>
          </p:spPr>
          <p:txBody>
            <a:bodyPr lIns="0" tIns="0" rIns="0" bIns="0" rtlCol="0" anchor="t">
              <a:spAutoFit/>
            </a:bodyPr>
            <a:lstStyle/>
            <a:p>
              <a:pPr defTabSz="914445">
                <a:lnSpc>
                  <a:spcPts val="4259"/>
                </a:lnSpc>
                <a:buClrTx/>
                <a:defRPr/>
              </a:pPr>
              <a:r>
                <a:rPr lang="en-US" sz="3041" kern="1200">
                  <a:latin typeface="Open Sans"/>
                  <a:ea typeface="Open Sans"/>
                  <a:cs typeface="Open Sans"/>
                  <a:sym typeface="Open Sans"/>
                </a:rPr>
                <a:t>Алергія/гіперчутливість до ліків</a:t>
              </a:r>
            </a:p>
          </p:txBody>
        </p:sp>
      </p:grpSp>
      <p:grpSp>
        <p:nvGrpSpPr>
          <p:cNvPr id="19" name="Group 19"/>
          <p:cNvGrpSpPr/>
          <p:nvPr/>
        </p:nvGrpSpPr>
        <p:grpSpPr>
          <a:xfrm>
            <a:off x="671150" y="8906771"/>
            <a:ext cx="19583298" cy="694430"/>
            <a:chOff x="0" y="0"/>
            <a:chExt cx="26111064" cy="925906"/>
          </a:xfrm>
        </p:grpSpPr>
        <p:sp>
          <p:nvSpPr>
            <p:cNvPr id="20" name="Freeform 20"/>
            <p:cNvSpPr/>
            <p:nvPr/>
          </p:nvSpPr>
          <p:spPr>
            <a:xfrm>
              <a:off x="0" y="0"/>
              <a:ext cx="925906" cy="925906"/>
            </a:xfrm>
            <a:custGeom>
              <a:avLst/>
              <a:gdLst/>
              <a:ahLst/>
              <a:cxnLst/>
              <a:rect l="l" t="t" r="r" b="b"/>
              <a:pathLst>
                <a:path w="925906" h="925906">
                  <a:moveTo>
                    <a:pt x="0" y="0"/>
                  </a:moveTo>
                  <a:lnTo>
                    <a:pt x="925906" y="0"/>
                  </a:lnTo>
                  <a:lnTo>
                    <a:pt x="925906" y="925906"/>
                  </a:lnTo>
                  <a:lnTo>
                    <a:pt x="0" y="925906"/>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21" name="TextBox 21"/>
            <p:cNvSpPr txBox="1"/>
            <p:nvPr/>
          </p:nvSpPr>
          <p:spPr>
            <a:xfrm>
              <a:off x="1283248" y="114795"/>
              <a:ext cx="24827816" cy="685657"/>
            </a:xfrm>
            <a:prstGeom prst="rect">
              <a:avLst/>
            </a:prstGeom>
          </p:spPr>
          <p:txBody>
            <a:bodyPr lIns="0" tIns="0" rIns="0" bIns="0" rtlCol="0" anchor="t">
              <a:spAutoFit/>
            </a:bodyPr>
            <a:lstStyle/>
            <a:p>
              <a:pPr defTabSz="914445">
                <a:lnSpc>
                  <a:spcPts val="4259"/>
                </a:lnSpc>
                <a:buClrTx/>
                <a:defRPr/>
              </a:pPr>
              <a:r>
                <a:rPr lang="en-US" sz="3041" kern="1200">
                  <a:latin typeface="Open Sans"/>
                  <a:ea typeface="Open Sans"/>
                  <a:cs typeface="Open Sans"/>
                  <a:sym typeface="Open Sans"/>
                </a:rPr>
                <a:t>Супутні захворювання</a:t>
              </a:r>
            </a:p>
          </p:txBody>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8" y="-746946"/>
            <a:ext cx="6765152" cy="646072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418148"/>
            <a:ext cx="15497243" cy="1048364"/>
          </a:xfrm>
          <a:prstGeom prst="rect">
            <a:avLst/>
          </a:prstGeom>
        </p:spPr>
        <p:txBody>
          <a:bodyPr lIns="0" tIns="0" rIns="0" bIns="0" rtlCol="0" anchor="t">
            <a:spAutoFit/>
          </a:bodyPr>
          <a:lstStyle/>
          <a:p>
            <a:pPr defTabSz="914445">
              <a:lnSpc>
                <a:spcPts val="8820"/>
              </a:lnSpc>
              <a:buClrTx/>
              <a:defRPr/>
            </a:pPr>
            <a:r>
              <a:rPr lang="en-US" sz="6300" b="1" kern="1200">
                <a:solidFill>
                  <a:srgbClr val="1D9EDE"/>
                </a:solidFill>
                <a:latin typeface="Roboto Condensed Bold"/>
                <a:ea typeface="Roboto Condensed Bold"/>
                <a:cs typeface="Roboto Condensed Bold"/>
                <a:sym typeface="Roboto Condensed Bold"/>
              </a:rPr>
              <a:t>Підсумок основних моментів уроку 2 </a:t>
            </a:r>
          </a:p>
        </p:txBody>
      </p:sp>
      <p:grpSp>
        <p:nvGrpSpPr>
          <p:cNvPr id="4" name="Group 4"/>
          <p:cNvGrpSpPr/>
          <p:nvPr/>
        </p:nvGrpSpPr>
        <p:grpSpPr>
          <a:xfrm>
            <a:off x="1729153" y="5143502"/>
            <a:ext cx="13128032" cy="641759"/>
            <a:chOff x="0" y="0"/>
            <a:chExt cx="17504043" cy="855679"/>
          </a:xfrm>
        </p:grpSpPr>
        <p:sp>
          <p:nvSpPr>
            <p:cNvPr id="5" name="Freeform 5"/>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157025" y="107356"/>
              <a:ext cx="16347018" cy="608372"/>
            </a:xfrm>
            <a:prstGeom prst="rect">
              <a:avLst/>
            </a:prstGeom>
          </p:spPr>
          <p:txBody>
            <a:bodyPr lIns="0" tIns="0" rIns="0" bIns="0" rtlCol="0" anchor="t">
              <a:spAutoFit/>
            </a:bodyPr>
            <a:lstStyle/>
            <a:p>
              <a:pPr defTabSz="914445">
                <a:lnSpc>
                  <a:spcPts val="3839"/>
                </a:lnSpc>
                <a:buClrTx/>
                <a:defRPr/>
              </a:pPr>
              <a:r>
                <a:rPr lang="en-US" sz="2742" kern="1200" dirty="0" err="1">
                  <a:latin typeface="Open Sans"/>
                  <a:ea typeface="Open Sans"/>
                  <a:cs typeface="Open Sans"/>
                  <a:sym typeface="Open Sans"/>
                </a:rPr>
                <a:t>Тестування</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на</a:t>
              </a:r>
              <a:r>
                <a:rPr lang="en-US" sz="2742" kern="1200" dirty="0">
                  <a:latin typeface="Open Sans"/>
                  <a:ea typeface="Open Sans"/>
                  <a:cs typeface="Open Sans"/>
                  <a:sym typeface="Open Sans"/>
                </a:rPr>
                <a:t> ВІЛ</a:t>
              </a:r>
            </a:p>
          </p:txBody>
        </p:sp>
      </p:grpSp>
      <p:grpSp>
        <p:nvGrpSpPr>
          <p:cNvPr id="7" name="Group 7"/>
          <p:cNvGrpSpPr/>
          <p:nvPr/>
        </p:nvGrpSpPr>
        <p:grpSpPr>
          <a:xfrm>
            <a:off x="1729152" y="6053217"/>
            <a:ext cx="15705612" cy="641759"/>
            <a:chOff x="0" y="0"/>
            <a:chExt cx="20940816" cy="855679"/>
          </a:xfrm>
        </p:grpSpPr>
        <p:sp>
          <p:nvSpPr>
            <p:cNvPr id="8" name="Freeform 8"/>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TextBox 9"/>
            <p:cNvSpPr txBox="1"/>
            <p:nvPr/>
          </p:nvSpPr>
          <p:spPr>
            <a:xfrm>
              <a:off x="1075736" y="107356"/>
              <a:ext cx="19865080" cy="608373"/>
            </a:xfrm>
            <a:prstGeom prst="rect">
              <a:avLst/>
            </a:prstGeom>
          </p:spPr>
          <p:txBody>
            <a:bodyPr lIns="0" tIns="0" rIns="0" bIns="0" rtlCol="0" anchor="t">
              <a:spAutoFit/>
            </a:bodyPr>
            <a:lstStyle/>
            <a:p>
              <a:pPr defTabSz="914445">
                <a:lnSpc>
                  <a:spcPts val="3839"/>
                </a:lnSpc>
                <a:buClrTx/>
                <a:defRPr/>
              </a:pPr>
              <a:r>
                <a:rPr lang="en-US" sz="2742" kern="1200" dirty="0" err="1">
                  <a:latin typeface="Open Sans"/>
                  <a:ea typeface="Open Sans"/>
                  <a:cs typeface="Open Sans"/>
                  <a:sym typeface="Open Sans"/>
                </a:rPr>
                <a:t>Можливе</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зараження</a:t>
              </a:r>
              <a:r>
                <a:rPr lang="en-US" sz="2742" kern="1200" dirty="0">
                  <a:latin typeface="Open Sans"/>
                  <a:ea typeface="Open Sans"/>
                  <a:cs typeface="Open Sans"/>
                  <a:sym typeface="Open Sans"/>
                </a:rPr>
                <a:t> ВІЛ </a:t>
              </a:r>
              <a:r>
                <a:rPr lang="en-US" sz="2742" kern="1200" dirty="0" err="1">
                  <a:latin typeface="Open Sans"/>
                  <a:ea typeface="Open Sans"/>
                  <a:cs typeface="Open Sans"/>
                  <a:sym typeface="Open Sans"/>
                </a:rPr>
                <a:t>протягом</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останніх</a:t>
              </a:r>
              <a:r>
                <a:rPr lang="en-US" sz="2742" kern="1200" dirty="0">
                  <a:latin typeface="Open Sans"/>
                  <a:ea typeface="Open Sans"/>
                  <a:cs typeface="Open Sans"/>
                  <a:sym typeface="Open Sans"/>
                </a:rPr>
                <a:t> 72 </a:t>
              </a:r>
              <a:r>
                <a:rPr lang="en-US" sz="2742" kern="1200" dirty="0" err="1">
                  <a:latin typeface="Open Sans"/>
                  <a:ea typeface="Open Sans"/>
                  <a:cs typeface="Open Sans"/>
                  <a:sym typeface="Open Sans"/>
                </a:rPr>
                <a:t>годин</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Оцінка</a:t>
              </a:r>
              <a:r>
                <a:rPr lang="en-US" sz="2742" kern="1200" dirty="0">
                  <a:latin typeface="Open Sans"/>
                  <a:ea typeface="Open Sans"/>
                  <a:cs typeface="Open Sans"/>
                  <a:sym typeface="Open Sans"/>
                </a:rPr>
                <a:t> </a:t>
              </a:r>
              <a:r>
                <a:rPr lang="uk-UA" sz="2742" kern="1200" dirty="0">
                  <a:latin typeface="Open Sans"/>
                  <a:ea typeface="Open Sans"/>
                  <a:cs typeface="Open Sans"/>
                  <a:sym typeface="Open Sans"/>
                </a:rPr>
                <a:t>ДКП</a:t>
              </a:r>
              <a:r>
                <a:rPr lang="en-US" sz="2742" kern="1200" dirty="0">
                  <a:latin typeface="Open Sans"/>
                  <a:ea typeface="Open Sans"/>
                  <a:cs typeface="Open Sans"/>
                  <a:sym typeface="Open Sans"/>
                </a:rPr>
                <a:t>»)</a:t>
              </a:r>
            </a:p>
          </p:txBody>
        </p:sp>
      </p:grpSp>
      <p:sp>
        <p:nvSpPr>
          <p:cNvPr id="10" name="Freeform 10"/>
          <p:cNvSpPr/>
          <p:nvPr/>
        </p:nvSpPr>
        <p:spPr>
          <a:xfrm>
            <a:off x="1744787" y="7086175"/>
            <a:ext cx="641759" cy="641759"/>
          </a:xfrm>
          <a:custGeom>
            <a:avLst/>
            <a:gdLst/>
            <a:ahLst/>
            <a:cxnLst/>
            <a:rect l="l" t="t" r="r" b="b"/>
            <a:pathLst>
              <a:path w="641759" h="641759">
                <a:moveTo>
                  <a:pt x="0" y="0"/>
                </a:moveTo>
                <a:lnTo>
                  <a:pt x="641759" y="0"/>
                </a:lnTo>
                <a:lnTo>
                  <a:pt x="641759" y="641759"/>
                </a:lnTo>
                <a:lnTo>
                  <a:pt x="0" y="64175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586400" y="6915307"/>
            <a:ext cx="14848364" cy="943592"/>
          </a:xfrm>
          <a:prstGeom prst="rect">
            <a:avLst/>
          </a:prstGeom>
        </p:spPr>
        <p:txBody>
          <a:bodyPr lIns="0" tIns="0" rIns="0" bIns="0" rtlCol="0" anchor="t">
            <a:spAutoFit/>
          </a:bodyPr>
          <a:lstStyle/>
          <a:p>
            <a:pPr defTabSz="914445">
              <a:lnSpc>
                <a:spcPts val="3839"/>
              </a:lnSpc>
              <a:buClrTx/>
              <a:defRPr/>
            </a:pPr>
            <a:r>
              <a:rPr lang="en-US" sz="2742" kern="1200" dirty="0" err="1">
                <a:latin typeface="Open Sans"/>
                <a:ea typeface="Open Sans"/>
                <a:cs typeface="Open Sans"/>
                <a:sym typeface="Open Sans"/>
              </a:rPr>
              <a:t>Ознаки</a:t>
            </a:r>
            <a:r>
              <a:rPr lang="en-US" sz="2742" kern="1200" dirty="0">
                <a:latin typeface="Open Sans"/>
                <a:ea typeface="Open Sans"/>
                <a:cs typeface="Open Sans"/>
                <a:sym typeface="Open Sans"/>
              </a:rPr>
              <a:t>/</a:t>
            </a:r>
            <a:r>
              <a:rPr lang="en-US" sz="2742" kern="1200" dirty="0" err="1">
                <a:latin typeface="Open Sans"/>
                <a:ea typeface="Open Sans"/>
                <a:cs typeface="Open Sans"/>
                <a:sym typeface="Open Sans"/>
              </a:rPr>
              <a:t>симптоми</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гострої</a:t>
            </a:r>
            <a:r>
              <a:rPr lang="en-US" sz="2742" kern="1200" dirty="0">
                <a:latin typeface="Open Sans"/>
                <a:ea typeface="Open Sans"/>
                <a:cs typeface="Open Sans"/>
                <a:sym typeface="Open Sans"/>
              </a:rPr>
              <a:t> ВІЛ-</a:t>
            </a:r>
            <a:r>
              <a:rPr lang="en-US" sz="2742" kern="1200" dirty="0" err="1">
                <a:latin typeface="Open Sans"/>
                <a:ea typeface="Open Sans"/>
                <a:cs typeface="Open Sans"/>
                <a:sym typeface="Open Sans"/>
              </a:rPr>
              <a:t>інфекції</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протягом</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останніх</a:t>
            </a:r>
            <a:r>
              <a:rPr lang="en-US" sz="2742" kern="1200" dirty="0">
                <a:latin typeface="Open Sans"/>
                <a:ea typeface="Open Sans"/>
                <a:cs typeface="Open Sans"/>
                <a:sym typeface="Open Sans"/>
              </a:rPr>
              <a:t> 2 </a:t>
            </a:r>
            <a:r>
              <a:rPr lang="en-US" sz="2742" kern="1200" dirty="0" err="1">
                <a:latin typeface="Open Sans"/>
                <a:ea typeface="Open Sans"/>
                <a:cs typeface="Open Sans"/>
                <a:sym typeface="Open Sans"/>
              </a:rPr>
              <a:t>тижнів</a:t>
            </a:r>
            <a:r>
              <a:rPr lang="en-US" sz="2742" kern="1200" dirty="0">
                <a:latin typeface="Open Sans"/>
                <a:ea typeface="Open Sans"/>
                <a:cs typeface="Open Sans"/>
                <a:sym typeface="Open Sans"/>
              </a:rPr>
              <a:t> у </a:t>
            </a:r>
            <a:r>
              <a:rPr lang="en-US" sz="2742" kern="1200" dirty="0" err="1">
                <a:latin typeface="Open Sans"/>
                <a:ea typeface="Open Sans"/>
                <a:cs typeface="Open Sans"/>
                <a:sym typeface="Open Sans"/>
              </a:rPr>
              <a:t>контексті</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можливого</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контакту</a:t>
            </a:r>
            <a:r>
              <a:rPr lang="en-US" sz="2742" kern="1200" dirty="0">
                <a:latin typeface="Open Sans"/>
                <a:ea typeface="Open Sans"/>
                <a:cs typeface="Open Sans"/>
                <a:sym typeface="Open Sans"/>
              </a:rPr>
              <a:t> з ВІЛ </a:t>
            </a:r>
            <a:r>
              <a:rPr lang="en-US" sz="2742" kern="1200" dirty="0" err="1">
                <a:latin typeface="Open Sans"/>
                <a:ea typeface="Open Sans"/>
                <a:cs typeface="Open Sans"/>
                <a:sym typeface="Open Sans"/>
              </a:rPr>
              <a:t>протягом</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останнього</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місяця</a:t>
            </a:r>
            <a:r>
              <a:rPr lang="en-US" sz="2742" kern="1200" dirty="0">
                <a:latin typeface="Open Sans"/>
                <a:ea typeface="Open Sans"/>
                <a:cs typeface="Open Sans"/>
                <a:sym typeface="Open Sans"/>
              </a:rPr>
              <a:t> («</a:t>
            </a:r>
            <a:r>
              <a:rPr lang="en-US" sz="2742" kern="1200" dirty="0" err="1">
                <a:latin typeface="Open Sans"/>
                <a:ea typeface="Open Sans"/>
                <a:cs typeface="Open Sans"/>
                <a:sym typeface="Open Sans"/>
              </a:rPr>
              <a:t>оцінка</a:t>
            </a:r>
            <a:r>
              <a:rPr lang="en-US" sz="2742" kern="1200" dirty="0">
                <a:latin typeface="Open Sans"/>
                <a:ea typeface="Open Sans"/>
                <a:cs typeface="Open Sans"/>
                <a:sym typeface="Open Sans"/>
              </a:rPr>
              <a:t> </a:t>
            </a:r>
            <a:r>
              <a:rPr lang="uk-UA" sz="2742" kern="1200" dirty="0">
                <a:latin typeface="Open Sans"/>
                <a:ea typeface="Open Sans"/>
                <a:cs typeface="Open Sans"/>
                <a:sym typeface="Open Sans"/>
              </a:rPr>
              <a:t>ГВ</a:t>
            </a:r>
            <a:r>
              <a:rPr lang="en-US" sz="2742" kern="1200" dirty="0">
                <a:latin typeface="Open Sans"/>
                <a:ea typeface="Open Sans"/>
                <a:cs typeface="Open Sans"/>
                <a:sym typeface="Open Sans"/>
              </a:rPr>
              <a:t>I»)</a:t>
            </a:r>
          </a:p>
        </p:txBody>
      </p:sp>
      <p:sp>
        <p:nvSpPr>
          <p:cNvPr id="12" name="TextBox 12"/>
          <p:cNvSpPr txBox="1"/>
          <p:nvPr/>
        </p:nvSpPr>
        <p:spPr>
          <a:xfrm>
            <a:off x="568241" y="2001209"/>
            <a:ext cx="15008927" cy="2150525"/>
          </a:xfrm>
          <a:prstGeom prst="rect">
            <a:avLst/>
          </a:prstGeom>
        </p:spPr>
        <p:txBody>
          <a:bodyPr lIns="0" tIns="0" rIns="0" bIns="0" rtlCol="0" anchor="t">
            <a:spAutoFit/>
          </a:bodyPr>
          <a:lstStyle/>
          <a:p>
            <a:pPr marL="674033" lvl="1" indent="-337017" defTabSz="914445">
              <a:lnSpc>
                <a:spcPts val="3371"/>
              </a:lnSpc>
              <a:buClrTx/>
              <a:buFont typeface="Arial"/>
              <a:buChar char="•"/>
              <a:defRPr/>
            </a:pPr>
            <a:r>
              <a:rPr lang="en-US" sz="2400" kern="1200" dirty="0" err="1">
                <a:latin typeface="Open Sans"/>
                <a:ea typeface="Open Sans"/>
                <a:cs typeface="Open Sans"/>
                <a:sym typeface="Open Sans"/>
              </a:rPr>
              <a:t>Для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виключення</a:t>
            </a:r>
            <a:r>
              <a:rPr lang="en-US" sz="2400" kern="1200" dirty="0">
                <a:latin typeface="Open Sans"/>
                <a:ea typeface="Open Sans"/>
                <a:cs typeface="Open Sans"/>
                <a:sym typeface="Open Sans"/>
              </a:rPr>
              <a:t> ВІЛ-</a:t>
            </a:r>
            <a:r>
              <a:rPr lang="en-US" sz="2400" kern="1200" dirty="0" err="1">
                <a:latin typeface="Open Sans"/>
                <a:ea typeface="Open Sans"/>
                <a:cs typeface="Open Sans"/>
                <a:sym typeface="Open Sans"/>
              </a:rPr>
              <a:t>інфекції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перед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початком</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недостатньо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лише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endParaRPr lang="uk-UA" sz="2400" kern="1200" dirty="0">
              <a:latin typeface="Open Sans"/>
              <a:ea typeface="Open Sans"/>
              <a:cs typeface="Open Sans"/>
              <a:sym typeface="Open Sans"/>
            </a:endParaRPr>
          </a:p>
          <a:p>
            <a:pPr marL="674033" lvl="1" indent="-337017" defTabSz="914445">
              <a:lnSpc>
                <a:spcPts val="3371"/>
              </a:lnSpc>
              <a:buClrTx/>
              <a:buFont typeface="Arial"/>
              <a:buChar char="•"/>
              <a:defRPr/>
            </a:pPr>
            <a:r>
              <a:rPr lang="en-US" sz="2400" kern="1200" dirty="0" err="1">
                <a:latin typeface="Open Sans"/>
                <a:ea typeface="Open Sans"/>
                <a:cs typeface="Open Sans"/>
                <a:sym typeface="Open Sans"/>
              </a:rPr>
              <a:t>Після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клієнтів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медичні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працівники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також</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повинні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оцінити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чи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показана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ПКП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основі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можливого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контакту</a:t>
            </a:r>
            <a:r>
              <a:rPr lang="en-US" sz="2400" kern="1200" dirty="0">
                <a:latin typeface="Open Sans"/>
                <a:ea typeface="Open Sans"/>
                <a:cs typeface="Open Sans"/>
                <a:sym typeface="Open Sans"/>
              </a:rPr>
              <a:t> з ВІЛ </a:t>
            </a:r>
            <a:r>
              <a:rPr lang="en-US" sz="2400" kern="1200" dirty="0" err="1">
                <a:latin typeface="Open Sans"/>
                <a:ea typeface="Open Sans"/>
                <a:cs typeface="Open Sans"/>
                <a:sym typeface="Open Sans"/>
              </a:rPr>
              <a:t>протягом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останніх</a:t>
            </a:r>
            <a:r>
              <a:rPr lang="en-US" sz="2400" kern="1200" dirty="0">
                <a:latin typeface="Open Sans"/>
                <a:ea typeface="Open Sans"/>
                <a:cs typeface="Open Sans"/>
                <a:sym typeface="Open Sans"/>
              </a:rPr>
              <a:t> 72 </a:t>
            </a:r>
            <a:r>
              <a:rPr lang="en-US" sz="2400" kern="1200" dirty="0" err="1">
                <a:latin typeface="Open Sans"/>
                <a:ea typeface="Open Sans"/>
                <a:cs typeface="Open Sans"/>
                <a:sym typeface="Open Sans"/>
              </a:rPr>
              <a:t>годин</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оцінити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чи</a:t>
            </a:r>
            <a:r>
              <a:rPr lang="en-US" sz="2400" kern="1200" dirty="0">
                <a:latin typeface="Open Sans"/>
                <a:ea typeface="Open Sans"/>
                <a:cs typeface="Open Sans"/>
                <a:sym typeface="Open Sans"/>
              </a:rPr>
              <a:t> є </a:t>
            </a:r>
            <a:r>
              <a:rPr lang="en-US" sz="2400" kern="1200" dirty="0" err="1">
                <a:latin typeface="Open Sans"/>
                <a:ea typeface="Open Sans"/>
                <a:cs typeface="Open Sans"/>
                <a:sym typeface="Open Sans"/>
              </a:rPr>
              <a:t>підозра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ГВ</a:t>
            </a:r>
            <a:r>
              <a:rPr lang="en-US" sz="2400" kern="1200" dirty="0">
                <a:latin typeface="Open Sans"/>
                <a:ea typeface="Open Sans"/>
                <a:cs typeface="Open Sans"/>
                <a:sym typeface="Open Sans"/>
              </a:rPr>
              <a:t>I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основі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ознак</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симптомів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історії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контакту</a:t>
            </a:r>
            <a:r>
              <a:rPr lang="en-US" sz="2400" kern="1200" dirty="0">
                <a:latin typeface="Open Sans"/>
                <a:ea typeface="Open Sans"/>
                <a:cs typeface="Open Sans"/>
                <a:sym typeface="Open Sans"/>
              </a:rPr>
              <a:t>).</a:t>
            </a:r>
          </a:p>
          <a:p>
            <a:pPr marL="674033" lvl="1" indent="-337017" defTabSz="914445">
              <a:lnSpc>
                <a:spcPts val="3371"/>
              </a:lnSpc>
              <a:buClrTx/>
              <a:buFont typeface="Arial"/>
              <a:buChar char="•"/>
              <a:defRPr/>
            </a:pPr>
            <a:r>
              <a:rPr lang="en-US" sz="2400" kern="1200" dirty="0" err="1">
                <a:latin typeface="Open Sans"/>
                <a:ea typeface="Open Sans"/>
                <a:cs typeface="Open Sans"/>
                <a:sym typeface="Open Sans"/>
              </a:rPr>
              <a:t>Ці</a:t>
            </a:r>
            <a:r>
              <a:rPr lang="en-US" sz="2400" kern="1200" dirty="0">
                <a:latin typeface="Open Sans"/>
                <a:ea typeface="Open Sans"/>
                <a:cs typeface="Open Sans"/>
                <a:sym typeface="Open Sans"/>
              </a:rPr>
              <a:t> 3 </a:t>
            </a:r>
            <a:r>
              <a:rPr lang="en-US" sz="2400" kern="1200" dirty="0" err="1">
                <a:latin typeface="Open Sans"/>
                <a:ea typeface="Open Sans"/>
                <a:cs typeface="Open Sans"/>
                <a:sym typeface="Open Sans"/>
              </a:rPr>
              <a:t>кроки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слід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виконати</a:t>
            </a:r>
            <a:r>
              <a:rPr lang="en-US" sz="2400" kern="1200" dirty="0">
                <a:latin typeface="Open Sans"/>
                <a:ea typeface="Open Sans"/>
                <a:cs typeface="Open Sans"/>
                <a:sym typeface="Open Sans"/>
              </a:rPr>
              <a:t> в </a:t>
            </a:r>
            <a:r>
              <a:rPr lang="en-US" sz="2400" kern="1200" dirty="0" err="1">
                <a:latin typeface="Open Sans"/>
                <a:ea typeface="Open Sans"/>
                <a:cs typeface="Open Sans"/>
                <a:sym typeface="Open Sans"/>
              </a:rPr>
              <a:t>такому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порядку</a:t>
            </a:r>
            <a:r>
              <a:rPr lang="en-US" sz="2400" kern="1200" dirty="0">
                <a:latin typeface="Open Sans"/>
                <a:ea typeface="Open Sans"/>
                <a:cs typeface="Open Sans"/>
                <a:sym typeface="Open Sans"/>
              </a:rPr>
              <a:t>:</a:t>
            </a: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8" y="-746946"/>
            <a:ext cx="6765152" cy="646072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418148"/>
            <a:ext cx="15497243" cy="1048364"/>
          </a:xfrm>
          <a:prstGeom prst="rect">
            <a:avLst/>
          </a:prstGeom>
        </p:spPr>
        <p:txBody>
          <a:bodyPr lIns="0" tIns="0" rIns="0" bIns="0" rtlCol="0" anchor="t">
            <a:spAutoFit/>
          </a:bodyPr>
          <a:lstStyle/>
          <a:p>
            <a:pPr defTabSz="914445">
              <a:lnSpc>
                <a:spcPts val="8820"/>
              </a:lnSpc>
              <a:buClrTx/>
              <a:defRPr/>
            </a:pPr>
            <a:r>
              <a:rPr lang="en-US" sz="6300" b="1" kern="1200">
                <a:solidFill>
                  <a:srgbClr val="1D9EDE"/>
                </a:solidFill>
                <a:latin typeface="Roboto Condensed Bold"/>
                <a:ea typeface="Roboto Condensed Bold"/>
                <a:cs typeface="Roboto Condensed Bold"/>
                <a:sym typeface="Roboto Condensed Bold"/>
              </a:rPr>
              <a:t>Підсумок основних моментів уроку 2 </a:t>
            </a:r>
          </a:p>
        </p:txBody>
      </p:sp>
      <p:sp>
        <p:nvSpPr>
          <p:cNvPr id="4" name="TextBox 4"/>
          <p:cNvSpPr txBox="1"/>
          <p:nvPr/>
        </p:nvSpPr>
        <p:spPr>
          <a:xfrm>
            <a:off x="671151" y="1934971"/>
            <a:ext cx="14260839" cy="1154162"/>
          </a:xfrm>
          <a:prstGeom prst="rect">
            <a:avLst/>
          </a:prstGeom>
        </p:spPr>
        <p:txBody>
          <a:bodyPr lIns="0" tIns="0" rIns="0" bIns="0" rtlCol="0" anchor="t">
            <a:spAutoFit/>
          </a:bodyPr>
          <a:lstStyle/>
          <a:p>
            <a:pPr marL="604520" lvl="1" indent="-302260" defTabSz="914445">
              <a:lnSpc>
                <a:spcPts val="3023"/>
              </a:lnSpc>
              <a:buClrTx/>
              <a:buFont typeface="Arial"/>
              <a:buChar char="•"/>
              <a:defRPr/>
            </a:pPr>
            <a:r>
              <a:rPr lang="en-US" sz="2400" kern="1200" dirty="0" err="1">
                <a:latin typeface="Open Sans"/>
                <a:ea typeface="Open Sans"/>
                <a:cs typeface="Open Sans"/>
                <a:sym typeface="Open Sans"/>
              </a:rPr>
              <a:t>Важливо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виявляти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ранню</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існуючу</a:t>
            </a:r>
            <a:r>
              <a:rPr lang="en-US" sz="2400" kern="1200" dirty="0">
                <a:latin typeface="Open Sans"/>
                <a:ea typeface="Open Sans"/>
                <a:cs typeface="Open Sans"/>
                <a:sym typeface="Open Sans"/>
              </a:rPr>
              <a:t> ВІЛ-</a:t>
            </a:r>
            <a:r>
              <a:rPr lang="en-US" sz="2400" kern="1200" dirty="0" err="1">
                <a:latin typeface="Open Sans"/>
                <a:ea typeface="Open Sans"/>
                <a:cs typeface="Open Sans"/>
                <a:sym typeface="Open Sans"/>
              </a:rPr>
              <a:t>інфекцію</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серед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клієнтів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звертаються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оскільки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ненавмисний</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початок</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прийому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особами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живуть</a:t>
            </a:r>
            <a:r>
              <a:rPr lang="en-US" sz="2400" kern="1200" dirty="0">
                <a:latin typeface="Open Sans"/>
                <a:ea typeface="Open Sans"/>
                <a:cs typeface="Open Sans"/>
                <a:sym typeface="Open Sans"/>
              </a:rPr>
              <a:t> з ВІЛ, </a:t>
            </a:r>
            <a:r>
              <a:rPr lang="en-US" sz="2400" kern="1200" dirty="0" err="1">
                <a:latin typeface="Open Sans"/>
                <a:ea typeface="Open Sans"/>
                <a:cs typeface="Open Sans"/>
                <a:sym typeface="Open Sans"/>
              </a:rPr>
              <a:t>може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мати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негативні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клінічні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наслідки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зокрема</a:t>
            </a:r>
            <a:r>
              <a:rPr lang="en-US" sz="2400" kern="1200" dirty="0">
                <a:latin typeface="Open Sans"/>
                <a:ea typeface="Open Sans"/>
                <a:cs typeface="Open Sans"/>
                <a:sym typeface="Open Sans"/>
              </a:rPr>
              <a:t>:</a:t>
            </a:r>
            <a:endParaRPr lang="ru-RU"/>
          </a:p>
        </p:txBody>
      </p:sp>
      <p:sp>
        <p:nvSpPr>
          <p:cNvPr id="5" name="TextBox 5"/>
          <p:cNvSpPr txBox="1"/>
          <p:nvPr/>
        </p:nvSpPr>
        <p:spPr>
          <a:xfrm>
            <a:off x="1679004" y="3521137"/>
            <a:ext cx="14260839" cy="1474058"/>
          </a:xfrm>
          <a:prstGeom prst="rect">
            <a:avLst/>
          </a:prstGeom>
        </p:spPr>
        <p:txBody>
          <a:bodyPr lIns="0" tIns="0" rIns="0" bIns="0" rtlCol="0" anchor="t">
            <a:spAutoFit/>
          </a:bodyPr>
          <a:lstStyle/>
          <a:p>
            <a:pPr defTabSz="914445">
              <a:lnSpc>
                <a:spcPts val="2858"/>
              </a:lnSpc>
              <a:buClrTx/>
              <a:defRPr/>
            </a:pPr>
            <a:r>
              <a:rPr lang="en-US" sz="2400" kern="1200" dirty="0">
                <a:latin typeface="Open Sans"/>
                <a:ea typeface="Open Sans"/>
                <a:cs typeface="Open Sans"/>
                <a:sym typeface="Open Sans"/>
              </a:rPr>
              <a:t>1) </a:t>
            </a:r>
            <a:r>
              <a:rPr lang="en-US" sz="2400" kern="1200" dirty="0" err="1">
                <a:latin typeface="Open Sans"/>
                <a:ea typeface="Open Sans"/>
                <a:cs typeface="Open Sans"/>
                <a:sym typeface="Open Sans"/>
              </a:rPr>
              <a:t>затримку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початку</a:t>
            </a:r>
            <a:r>
              <a:rPr lang="en-US" sz="2400" kern="1200" dirty="0">
                <a:latin typeface="Open Sans"/>
                <a:ea typeface="Open Sans"/>
                <a:cs typeface="Open Sans"/>
                <a:sym typeface="Open Sans"/>
              </a:rPr>
              <a:t> АРТ</a:t>
            </a:r>
          </a:p>
          <a:p>
            <a:pPr defTabSz="914445">
              <a:lnSpc>
                <a:spcPts val="2858"/>
              </a:lnSpc>
              <a:buClrTx/>
              <a:defRPr/>
            </a:pPr>
            <a:r>
              <a:rPr lang="en-US" sz="2400" kern="1200" dirty="0">
                <a:latin typeface="Open Sans"/>
                <a:ea typeface="Open Sans"/>
                <a:cs typeface="Open Sans"/>
                <a:sym typeface="Open Sans"/>
              </a:rPr>
              <a:t>2) </a:t>
            </a:r>
            <a:r>
              <a:rPr lang="en-US" sz="2400" kern="1200" dirty="0" err="1">
                <a:latin typeface="Open Sans"/>
                <a:ea typeface="Open Sans"/>
                <a:cs typeface="Open Sans"/>
                <a:sym typeface="Open Sans"/>
              </a:rPr>
              <a:t>затримка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виявлення</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за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допомогою</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залежно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розпочатого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прийому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a:t>
            </a:r>
          </a:p>
          <a:p>
            <a:pPr defTabSz="914445">
              <a:lnSpc>
                <a:spcPts val="2858"/>
              </a:lnSpc>
              <a:buClrTx/>
              <a:defRPr/>
            </a:pPr>
            <a:r>
              <a:rPr lang="en-US" sz="2400" kern="1200" dirty="0">
                <a:latin typeface="Open Sans"/>
                <a:ea typeface="Open Sans"/>
                <a:cs typeface="Open Sans"/>
                <a:sym typeface="Open Sans"/>
              </a:rPr>
              <a:t>3) </a:t>
            </a:r>
            <a:r>
              <a:rPr lang="en-US" sz="2400" kern="1200" dirty="0" err="1">
                <a:latin typeface="Open Sans"/>
                <a:ea typeface="Open Sans"/>
                <a:cs typeface="Open Sans"/>
                <a:sym typeface="Open Sans"/>
              </a:rPr>
              <a:t>ризик</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розвитку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резистентності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вірусу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ліків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залежно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розпочатого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a:t>
            </a:r>
          </a:p>
        </p:txBody>
      </p:sp>
      <p:sp>
        <p:nvSpPr>
          <p:cNvPr id="6" name="TextBox 6"/>
          <p:cNvSpPr txBox="1"/>
          <p:nvPr/>
        </p:nvSpPr>
        <p:spPr>
          <a:xfrm>
            <a:off x="671150" y="5172075"/>
            <a:ext cx="17616851" cy="4750596"/>
          </a:xfrm>
          <a:prstGeom prst="rect">
            <a:avLst/>
          </a:prstGeom>
        </p:spPr>
        <p:txBody>
          <a:bodyPr lIns="0" tIns="0" rIns="0" bIns="0" rtlCol="0" anchor="t">
            <a:spAutoFit/>
          </a:bodyPr>
          <a:lstStyle/>
          <a:p>
            <a:pPr marL="620395" lvl="1" indent="-309880" defTabSz="914445">
              <a:lnSpc>
                <a:spcPts val="3105"/>
              </a:lnSpc>
              <a:buClrTx/>
              <a:buFont typeface="Arial"/>
              <a:buChar char="•"/>
              <a:defRPr/>
            </a:pPr>
            <a:r>
              <a:rPr lang="en-US" sz="2400" kern="1200" dirty="0" err="1">
                <a:latin typeface="Open Sans"/>
                <a:ea typeface="Open Sans"/>
                <a:cs typeface="Open Sans"/>
                <a:sym typeface="Open Sans"/>
              </a:rPr>
              <a:t>Для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медичні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працівники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повинні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використовувати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діагностичні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визначені</a:t>
            </a:r>
            <a:r>
              <a:rPr lang="en-US" sz="2400" kern="1200" dirty="0">
                <a:latin typeface="Open Sans"/>
                <a:ea typeface="Open Sans"/>
                <a:cs typeface="Open Sans"/>
                <a:sym typeface="Open Sans"/>
              </a:rPr>
              <a:t> в </a:t>
            </a:r>
            <a:r>
              <a:rPr lang="en-US" sz="2400" kern="1200" dirty="0" err="1">
                <a:latin typeface="Open Sans"/>
                <a:ea typeface="Open Sans"/>
                <a:cs typeface="Open Sans"/>
                <a:sym typeface="Open Sans"/>
              </a:rPr>
              <a:t>національному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алгоритмі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кожної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країни</a:t>
            </a:r>
            <a:r>
              <a:rPr lang="en-US" sz="2400" kern="1200" dirty="0">
                <a:latin typeface="Open Sans"/>
                <a:ea typeface="Open Sans"/>
                <a:cs typeface="Open Sans"/>
                <a:sym typeface="Open Sans"/>
              </a:rPr>
              <a:t>, і, в </a:t>
            </a:r>
            <a:r>
              <a:rPr lang="en-US" sz="2400" kern="1200" dirty="0" err="1">
                <a:latin typeface="Open Sans"/>
                <a:ea typeface="Open Sans"/>
                <a:cs typeface="Open Sans"/>
                <a:sym typeface="Open Sans"/>
              </a:rPr>
              <a:t>ідеалі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проводити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в </a:t>
            </a:r>
            <a:r>
              <a:rPr lang="en-US" sz="2400" kern="1200" dirty="0" err="1">
                <a:latin typeface="Open Sans"/>
                <a:ea typeface="Open Sans"/>
                <a:cs typeface="Open Sans"/>
                <a:sym typeface="Open Sans"/>
              </a:rPr>
              <a:t>день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коли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клієнт</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має</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намір</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розпочати</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endParaRPr lang="uk-UA" sz="2400" kern="1200" dirty="0">
              <a:latin typeface="Open Sans"/>
              <a:ea typeface="Open Sans"/>
              <a:cs typeface="Open Sans"/>
            </a:endParaRPr>
          </a:p>
          <a:p>
            <a:pPr marL="620395" lvl="1" indent="-309880" defTabSz="914445">
              <a:lnSpc>
                <a:spcPts val="3105"/>
              </a:lnSpc>
              <a:buClrTx/>
              <a:buFont typeface="Arial"/>
              <a:buChar char="•"/>
              <a:defRPr/>
            </a:pPr>
            <a:r>
              <a:rPr lang="en-US" sz="2400" kern="1200" dirty="0">
                <a:latin typeface="Open Sans"/>
                <a:ea typeface="Open Sans"/>
                <a:cs typeface="Open Sans"/>
                <a:sym typeface="Open Sans"/>
              </a:rPr>
              <a:t>ВООЗ </a:t>
            </a:r>
            <a:r>
              <a:rPr lang="en-US" sz="2400" kern="1200" dirty="0" err="1">
                <a:latin typeface="Open Sans"/>
                <a:ea typeface="Open Sans"/>
                <a:cs typeface="Open Sans"/>
                <a:sym typeface="Open Sans"/>
              </a:rPr>
              <a:t>рекомендує</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проводити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експрес-діагностичні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початку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продовження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поновлення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прийому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будь-якого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включаючи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ін’єкційні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тривалої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дії</a:t>
            </a:r>
            <a:r>
              <a:rPr lang="en-US" sz="2400" kern="1200" dirty="0">
                <a:latin typeface="Open Sans"/>
                <a:ea typeface="Open Sans"/>
                <a:cs typeface="Open Sans"/>
                <a:sym typeface="Open Sans"/>
              </a:rPr>
              <a:t>.</a:t>
            </a:r>
            <a:endParaRPr lang="en-US" sz="2400" kern="1200" dirty="0">
              <a:latin typeface="Open Sans"/>
              <a:ea typeface="Open Sans"/>
              <a:cs typeface="Open Sans"/>
            </a:endParaRPr>
          </a:p>
          <a:p>
            <a:pPr marL="620395" lvl="1" indent="-309880" defTabSz="914445">
              <a:lnSpc>
                <a:spcPts val="3105"/>
              </a:lnSpc>
              <a:buClrTx/>
              <a:buFont typeface="Arial"/>
              <a:buChar char="•"/>
              <a:defRPr/>
            </a:pPr>
            <a:r>
              <a:rPr lang="en-US" sz="2400" kern="1200" dirty="0" err="1">
                <a:latin typeface="Open Sans"/>
                <a:ea typeface="Open Sans"/>
                <a:cs typeface="Open Sans"/>
                <a:sym typeface="Open Sans"/>
              </a:rPr>
              <a:t>Замість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початку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показана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ПКП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якщо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клієнт</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повідомляє</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можливий</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a:t>
            </a:r>
            <a:r>
              <a:rPr lang="en-US" sz="2400" kern="1200" dirty="0">
                <a:latin typeface="Open Sans"/>
                <a:ea typeface="Open Sans"/>
                <a:cs typeface="Open Sans"/>
                <a:sym typeface="Open Sans"/>
              </a:rPr>
              <a:t> з ВІЛ </a:t>
            </a:r>
            <a:r>
              <a:rPr lang="en-US" sz="2400" kern="1200" dirty="0" err="1">
                <a:latin typeface="Open Sans"/>
                <a:ea typeface="Open Sans"/>
                <a:cs typeface="Open Sans"/>
                <a:sym typeface="Open Sans"/>
              </a:rPr>
              <a:t>протягом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попередніх</a:t>
            </a:r>
            <a:r>
              <a:rPr lang="en-US" sz="2400" kern="1200" dirty="0">
                <a:latin typeface="Open Sans"/>
                <a:ea typeface="Open Sans"/>
                <a:cs typeface="Open Sans"/>
                <a:sym typeface="Open Sans"/>
              </a:rPr>
              <a:t> 72 </a:t>
            </a:r>
            <a:r>
              <a:rPr lang="en-US" sz="2400" kern="1200" dirty="0" err="1">
                <a:latin typeface="Open Sans"/>
                <a:ea typeface="Open Sans"/>
                <a:cs typeface="Open Sans"/>
                <a:sym typeface="Open Sans"/>
              </a:rPr>
              <a:t>годин</a:t>
            </a:r>
            <a:r>
              <a:rPr lang="en-US" sz="2400" kern="1200" dirty="0">
                <a:latin typeface="Open Sans"/>
                <a:ea typeface="Open Sans"/>
                <a:cs typeface="Open Sans"/>
                <a:sym typeface="Open Sans"/>
              </a:rPr>
              <a:t>. </a:t>
            </a:r>
            <a:endParaRPr lang="uk-UA" sz="2400" kern="1200" dirty="0">
              <a:latin typeface="Open Sans"/>
              <a:ea typeface="Open Sans"/>
              <a:cs typeface="Open Sans"/>
            </a:endParaRPr>
          </a:p>
          <a:p>
            <a:pPr marL="620395" lvl="1" indent="-309880" defTabSz="914445">
              <a:lnSpc>
                <a:spcPts val="3105"/>
              </a:lnSpc>
              <a:buClrTx/>
              <a:buFont typeface="Arial"/>
              <a:buChar char="•"/>
              <a:defRPr/>
            </a:pPr>
            <a:r>
              <a:rPr lang="en-US" sz="2400" kern="1200" err="1">
                <a:latin typeface="Open Sans"/>
                <a:ea typeface="Open Sans"/>
                <a:cs typeface="Open Sans"/>
                <a:sym typeface="Open Sans"/>
              </a:rPr>
              <a:t>Показання</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до</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ПКП</a:t>
            </a:r>
            <a:r>
              <a:rPr lang="en-US" sz="2400" kern="1200" dirty="0">
                <a:latin typeface="Open Sans"/>
                <a:ea typeface="Open Sans"/>
                <a:cs typeface="Open Sans"/>
                <a:sym typeface="Open Sans"/>
              </a:rPr>
              <a:t> є </a:t>
            </a:r>
            <a:r>
              <a:rPr lang="en-US" sz="2400" kern="1200" err="1">
                <a:latin typeface="Open Sans"/>
                <a:ea typeface="Open Sans"/>
                <a:cs typeface="Open Sans"/>
                <a:sym typeface="Open Sans"/>
              </a:rPr>
              <a:t>вищими</a:t>
            </a:r>
            <a:r>
              <a:rPr lang="en-US" sz="2400" kern="1200" dirty="0">
                <a:latin typeface="Open Sans"/>
                <a:ea typeface="Open Sans"/>
                <a:cs typeface="Open Sans"/>
                <a:sym typeface="Open Sans"/>
              </a:rPr>
              <a:t> у </a:t>
            </a:r>
            <a:r>
              <a:rPr lang="en-US" sz="2400" kern="1200" err="1">
                <a:latin typeface="Open Sans"/>
                <a:ea typeface="Open Sans"/>
                <a:cs typeface="Open Sans"/>
                <a:sym typeface="Open Sans"/>
              </a:rPr>
              <a:t>клієнтів</a:t>
            </a:r>
            <a:r>
              <a:rPr lang="en-US" sz="2400" kern="1200" dirty="0">
                <a:latin typeface="Open Sans"/>
                <a:ea typeface="Open Sans"/>
                <a:cs typeface="Open Sans"/>
                <a:sym typeface="Open Sans"/>
              </a:rPr>
              <a:t> з </a:t>
            </a:r>
            <a:r>
              <a:rPr lang="en-US" sz="2400" kern="1200" err="1">
                <a:latin typeface="Open Sans"/>
                <a:ea typeface="Open Sans"/>
                <a:cs typeface="Open Sans"/>
                <a:sym typeface="Open Sans"/>
              </a:rPr>
              <a:t>більш</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високим</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ризиком</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зараження</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основі</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таких</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факторів</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як</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використання</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презервативів</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тип</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сексу</a:t>
            </a:r>
            <a:r>
              <a:rPr lang="en-US" sz="2400" kern="1200" dirty="0">
                <a:latin typeface="Open Sans"/>
                <a:ea typeface="Open Sans"/>
                <a:cs typeface="Open Sans"/>
                <a:sym typeface="Open Sans"/>
              </a:rPr>
              <a:t>, ВІЛ-</a:t>
            </a:r>
            <a:r>
              <a:rPr lang="en-US" sz="2400" kern="1200" err="1">
                <a:latin typeface="Open Sans"/>
                <a:ea typeface="Open Sans"/>
                <a:cs typeface="Open Sans"/>
                <a:sym typeface="Open Sans"/>
              </a:rPr>
              <a:t>статус</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партнера</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партнерів</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тип</a:t>
            </a:r>
            <a:r>
              <a:rPr lang="en-US" sz="2400" kern="1200" dirty="0">
                <a:latin typeface="Open Sans"/>
                <a:ea typeface="Open Sans"/>
                <a:cs typeface="Open Sans"/>
                <a:sym typeface="Open Sans"/>
              </a:rPr>
              <a:t> партнера</a:t>
            </a:r>
            <a:r>
              <a:rPr lang="en-US" sz="2400" kern="1200">
                <a:latin typeface="Open Sans"/>
                <a:ea typeface="Open Sans"/>
                <a:cs typeface="Open Sans"/>
                <a:sym typeface="Open Sans"/>
              </a:rPr>
              <a:t>), і П</a:t>
            </a:r>
            <a:r>
              <a:rPr lang="uk-UA" sz="2400" kern="1200">
                <a:latin typeface="Open Sans"/>
                <a:ea typeface="Open Sans"/>
                <a:cs typeface="Open Sans"/>
                <a:sym typeface="Open Sans"/>
              </a:rPr>
              <a:t>КП</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швидше</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за</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все</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буде</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ефективнішим</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якщо</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його</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розпочати</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якомога</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швидше</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після</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зараження</a:t>
            </a:r>
            <a:r>
              <a:rPr lang="en-US" sz="2400" kern="1200" dirty="0">
                <a:latin typeface="Open Sans"/>
                <a:ea typeface="Open Sans"/>
                <a:cs typeface="Open Sans"/>
                <a:sym typeface="Open Sans"/>
              </a:rPr>
              <a:t> (в </a:t>
            </a:r>
            <a:r>
              <a:rPr lang="en-US" sz="2400" kern="1200" err="1">
                <a:latin typeface="Open Sans"/>
                <a:ea typeface="Open Sans"/>
                <a:cs typeface="Open Sans"/>
                <a:sym typeface="Open Sans"/>
              </a:rPr>
              <a:t>ідеалі</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протягом</a:t>
            </a:r>
            <a:r>
              <a:rPr lang="en-US" sz="2400" kern="1200" dirty="0">
                <a:latin typeface="Open Sans"/>
                <a:ea typeface="Open Sans"/>
                <a:cs typeface="Open Sans"/>
                <a:sym typeface="Open Sans"/>
              </a:rPr>
              <a:t> 24 </a:t>
            </a:r>
            <a:r>
              <a:rPr lang="en-US" sz="2400" kern="1200" err="1">
                <a:latin typeface="Open Sans"/>
                <a:ea typeface="Open Sans"/>
                <a:cs typeface="Open Sans"/>
                <a:sym typeface="Open Sans"/>
              </a:rPr>
              <a:t>годин</a:t>
            </a:r>
            <a:r>
              <a:rPr lang="en-US" sz="2400" kern="1200" dirty="0">
                <a:latin typeface="Open Sans"/>
                <a:ea typeface="Open Sans"/>
                <a:cs typeface="Open Sans"/>
                <a:sym typeface="Open Sans"/>
              </a:rPr>
              <a:t> і </a:t>
            </a:r>
            <a:r>
              <a:rPr lang="en-US" sz="2400" kern="1200" err="1">
                <a:latin typeface="Open Sans"/>
                <a:ea typeface="Open Sans"/>
                <a:cs typeface="Open Sans"/>
                <a:sym typeface="Open Sans"/>
              </a:rPr>
              <a:t>завжди</a:t>
            </a:r>
            <a:r>
              <a:rPr lang="en-US" sz="2400" kern="1200" dirty="0">
                <a:latin typeface="Open Sans"/>
                <a:ea typeface="Open Sans"/>
                <a:cs typeface="Open Sans"/>
                <a:sym typeface="Open Sans"/>
              </a:rPr>
              <a:t> </a:t>
            </a:r>
            <a:r>
              <a:rPr lang="en-US" sz="2400" kern="1200" err="1">
                <a:latin typeface="Open Sans"/>
                <a:ea typeface="Open Sans"/>
                <a:cs typeface="Open Sans"/>
                <a:sym typeface="Open Sans"/>
              </a:rPr>
              <a:t>протягом</a:t>
            </a:r>
            <a:r>
              <a:rPr lang="en-US" sz="2400" kern="1200" dirty="0">
                <a:latin typeface="Open Sans"/>
                <a:ea typeface="Open Sans"/>
                <a:cs typeface="Open Sans"/>
                <a:sym typeface="Open Sans"/>
              </a:rPr>
              <a:t> 72 </a:t>
            </a:r>
            <a:r>
              <a:rPr lang="en-US" sz="2400" kern="1200" err="1">
                <a:latin typeface="Open Sans"/>
                <a:ea typeface="Open Sans"/>
                <a:cs typeface="Open Sans"/>
                <a:sym typeface="Open Sans"/>
              </a:rPr>
              <a:t>годин</a:t>
            </a:r>
            <a:r>
              <a:rPr lang="en-US" sz="2400" kern="1200" dirty="0">
                <a:latin typeface="Open Sans"/>
                <a:ea typeface="Open Sans"/>
                <a:cs typeface="Open Sans"/>
                <a:sym typeface="Open Sans"/>
              </a:rPr>
              <a:t>).</a:t>
            </a:r>
            <a:endParaRPr lang="uk-UA" sz="2400" kern="1200" dirty="0">
              <a:latin typeface="Open Sans"/>
              <a:ea typeface="Open Sans"/>
              <a:cs typeface="Open Sans"/>
            </a:endParaRPr>
          </a:p>
          <a:p>
            <a:pPr defTabSz="914445">
              <a:lnSpc>
                <a:spcPts val="3105"/>
              </a:lnSpc>
              <a:buClrTx/>
              <a:defRPr/>
            </a:pPr>
            <a:endParaRPr lang="en-US" sz="2400" kern="1200" dirty="0">
              <a:latin typeface="Open Sans"/>
              <a:ea typeface="Open Sans"/>
              <a:cs typeface="Open Sans"/>
              <a:sym typeface="Open San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200960" y="-3088"/>
            <a:ext cx="4080011" cy="4138435"/>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418148"/>
            <a:ext cx="15497243" cy="1048364"/>
          </a:xfrm>
          <a:prstGeom prst="rect">
            <a:avLst/>
          </a:prstGeom>
        </p:spPr>
        <p:txBody>
          <a:bodyPr lIns="0" tIns="0" rIns="0" bIns="0" rtlCol="0" anchor="t">
            <a:spAutoFit/>
          </a:bodyPr>
          <a:lstStyle/>
          <a:p>
            <a:pPr defTabSz="914445">
              <a:lnSpc>
                <a:spcPts val="8820"/>
              </a:lnSpc>
              <a:buClrTx/>
              <a:defRPr/>
            </a:pPr>
            <a:r>
              <a:rPr lang="en-US" sz="6300" b="1" kern="1200">
                <a:solidFill>
                  <a:srgbClr val="1D9EDE"/>
                </a:solidFill>
                <a:latin typeface="Roboto Condensed Bold"/>
                <a:ea typeface="Roboto Condensed Bold"/>
                <a:cs typeface="Roboto Condensed Bold"/>
                <a:sym typeface="Roboto Condensed Bold"/>
              </a:rPr>
              <a:t>Підсумок основних моментів уроку 2 </a:t>
            </a:r>
          </a:p>
        </p:txBody>
      </p:sp>
      <p:sp>
        <p:nvSpPr>
          <p:cNvPr id="4" name="TextBox 4"/>
          <p:cNvSpPr txBox="1"/>
          <p:nvPr/>
        </p:nvSpPr>
        <p:spPr>
          <a:xfrm>
            <a:off x="671152" y="1987529"/>
            <a:ext cx="15828107" cy="8014310"/>
          </a:xfrm>
          <a:prstGeom prst="rect">
            <a:avLst/>
          </a:prstGeom>
        </p:spPr>
        <p:txBody>
          <a:bodyPr lIns="0" tIns="0" rIns="0" bIns="0" rtlCol="0" anchor="t">
            <a:spAutoFit/>
          </a:bodyPr>
          <a:lstStyle/>
          <a:p>
            <a:pPr marL="654050" lvl="1" indent="-327025" defTabSz="914445">
              <a:lnSpc>
                <a:spcPts val="3273"/>
              </a:lnSpc>
              <a:buClrTx/>
              <a:buFont typeface="Arial"/>
              <a:buChar char="•"/>
              <a:defRPr/>
            </a:pPr>
            <a:r>
              <a:rPr lang="en-US" sz="2400" kern="1200" dirty="0" err="1">
                <a:latin typeface="Open Sans"/>
                <a:ea typeface="Open Sans"/>
                <a:cs typeface="Open Sans"/>
                <a:sym typeface="Open Sans"/>
              </a:rPr>
              <a:t>Медичні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працівники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повинні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оцінювати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підозру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ГВІ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основі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ознак</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симптомів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схожих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ГВІ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історії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контакту</a:t>
            </a:r>
            <a:r>
              <a:rPr lang="en-US" sz="2400" kern="1200" dirty="0">
                <a:latin typeface="Open Sans"/>
                <a:ea typeface="Open Sans"/>
                <a:cs typeface="Open Sans"/>
                <a:sym typeface="Open Sans"/>
              </a:rPr>
              <a:t> з ВІЛ, у </a:t>
            </a:r>
            <a:r>
              <a:rPr lang="en-US" sz="2400" kern="1200" dirty="0" err="1">
                <a:latin typeface="Open Sans"/>
                <a:ea typeface="Open Sans"/>
                <a:cs typeface="Open Sans"/>
                <a:sym typeface="Open Sans"/>
              </a:rPr>
              <a:t>разі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якщо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подальше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визначення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придатності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має</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відкладено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повторного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ВІЛ </a:t>
            </a:r>
            <a:r>
              <a:rPr lang="en-US" sz="2400" kern="1200" dirty="0" err="1">
                <a:latin typeface="Open Sans"/>
                <a:ea typeface="Open Sans"/>
                <a:cs typeface="Open Sans"/>
                <a:sym typeface="Open Sans"/>
              </a:rPr>
              <a:t>через</a:t>
            </a:r>
            <a:r>
              <a:rPr lang="en-US" sz="2400" kern="1200" dirty="0">
                <a:latin typeface="Open Sans"/>
                <a:ea typeface="Open Sans"/>
                <a:cs typeface="Open Sans"/>
                <a:sym typeface="Open Sans"/>
              </a:rPr>
              <a:t> 28 </a:t>
            </a:r>
            <a:r>
              <a:rPr lang="en-US" sz="2400" kern="1200" dirty="0" err="1">
                <a:latin typeface="Open Sans"/>
                <a:ea typeface="Open Sans"/>
                <a:cs typeface="Open Sans"/>
                <a:sym typeface="Open Sans"/>
              </a:rPr>
              <a:t>днів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Підозра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ГВІ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буде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вища</a:t>
            </a:r>
            <a:r>
              <a:rPr lang="en-US" sz="2400" kern="1200" dirty="0">
                <a:latin typeface="Open Sans"/>
                <a:ea typeface="Open Sans"/>
                <a:cs typeface="Open Sans"/>
                <a:sym typeface="Open Sans"/>
              </a:rPr>
              <a:t> у </a:t>
            </a:r>
            <a:r>
              <a:rPr lang="en-US" sz="2400" kern="1200" dirty="0" err="1">
                <a:latin typeface="Open Sans"/>
                <a:ea typeface="Open Sans"/>
                <a:cs typeface="Open Sans"/>
                <a:sym typeface="Open Sans"/>
              </a:rPr>
              <a:t>клієнтів</a:t>
            </a:r>
            <a:r>
              <a:rPr lang="en-US" sz="2400" kern="1200" dirty="0">
                <a:latin typeface="Open Sans"/>
                <a:ea typeface="Open Sans"/>
                <a:cs typeface="Open Sans"/>
                <a:sym typeface="Open Sans"/>
              </a:rPr>
              <a:t> з </a:t>
            </a:r>
            <a:r>
              <a:rPr lang="en-US" sz="2400" kern="1200" dirty="0" err="1">
                <a:latin typeface="Open Sans"/>
                <a:ea typeface="Open Sans"/>
                <a:cs typeface="Open Sans"/>
                <a:sym typeface="Open Sans"/>
              </a:rPr>
              <a:t>ознаками</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симптомами</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ГВІ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протягом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останніх</a:t>
            </a:r>
            <a:r>
              <a:rPr lang="en-US" sz="2400" kern="1200" dirty="0">
                <a:latin typeface="Open Sans"/>
                <a:ea typeface="Open Sans"/>
                <a:cs typeface="Open Sans"/>
                <a:sym typeface="Open Sans"/>
              </a:rPr>
              <a:t> 2 </a:t>
            </a:r>
            <a:r>
              <a:rPr lang="en-US" sz="2400" kern="1200" dirty="0" err="1">
                <a:latin typeface="Open Sans"/>
                <a:ea typeface="Open Sans"/>
                <a:cs typeface="Open Sans"/>
                <a:sym typeface="Open Sans"/>
              </a:rPr>
              <a:t>тижнів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контактами</a:t>
            </a:r>
            <a:r>
              <a:rPr lang="en-US" sz="2400" kern="1200" dirty="0">
                <a:latin typeface="Open Sans"/>
                <a:ea typeface="Open Sans"/>
                <a:cs typeface="Open Sans"/>
                <a:sym typeface="Open Sans"/>
              </a:rPr>
              <a:t> з </a:t>
            </a:r>
            <a:r>
              <a:rPr lang="en-US" sz="2400" kern="1200" dirty="0" err="1">
                <a:latin typeface="Open Sans"/>
                <a:ea typeface="Open Sans"/>
                <a:cs typeface="Open Sans"/>
                <a:sym typeface="Open Sans"/>
              </a:rPr>
              <a:t>підвищеним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ризиком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протягом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останнього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місяця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основі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таких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факторів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використання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презервативів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тип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сексуальних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контактів</a:t>
            </a:r>
            <a:r>
              <a:rPr lang="en-US" sz="2400" kern="1200" dirty="0">
                <a:latin typeface="Open Sans"/>
                <a:ea typeface="Open Sans"/>
                <a:cs typeface="Open Sans"/>
                <a:sym typeface="Open Sans"/>
              </a:rPr>
              <a:t>, ВІЛ-</a:t>
            </a:r>
            <a:r>
              <a:rPr lang="en-US" sz="2400" kern="1200" dirty="0" err="1">
                <a:latin typeface="Open Sans"/>
                <a:ea typeface="Open Sans"/>
                <a:cs typeface="Open Sans"/>
                <a:sym typeface="Open Sans"/>
              </a:rPr>
              <a:t>статус</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партнера</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партнерів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тип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партнера</a:t>
            </a:r>
            <a:r>
              <a:rPr lang="en-US" sz="2400" kern="1200" dirty="0">
                <a:latin typeface="Open Sans"/>
                <a:ea typeface="Open Sans"/>
                <a:cs typeface="Open Sans"/>
                <a:sym typeface="Open Sans"/>
              </a:rPr>
              <a:t>).</a:t>
            </a:r>
            <a:endParaRPr lang="ru-RU"/>
          </a:p>
          <a:p>
            <a:pPr marL="654050" lvl="1" indent="-327025" defTabSz="914445">
              <a:lnSpc>
                <a:spcPts val="3273"/>
              </a:lnSpc>
              <a:buClrTx/>
              <a:buFont typeface="Arial"/>
              <a:buChar char="•"/>
              <a:defRPr/>
            </a:pPr>
            <a:r>
              <a:rPr lang="en-US" sz="2400" kern="1200" dirty="0">
                <a:latin typeface="Open Sans"/>
                <a:ea typeface="Open Sans"/>
                <a:cs typeface="Open Sans"/>
                <a:sym typeface="Open Sans"/>
              </a:rPr>
              <a:t>ВООЗ </a:t>
            </a:r>
            <a:r>
              <a:rPr lang="en-US" sz="2400" kern="1200" dirty="0" err="1">
                <a:latin typeface="Open Sans"/>
                <a:ea typeface="Open Sans"/>
                <a:cs typeface="Open Sans"/>
                <a:sym typeface="Open Sans"/>
              </a:rPr>
              <a:t>не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вважає</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вагітність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або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годування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груддю</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протипоказанням</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застосування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будь-яких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рекомендованих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препаратів</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хоча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деякі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особи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можуть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бажати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пройти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тест</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вагітність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прийняття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рішення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Даних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безпеку</a:t>
            </a:r>
            <a:r>
              <a:rPr lang="en-US" sz="2400" kern="1200" dirty="0">
                <a:latin typeface="Open Sans"/>
                <a:ea typeface="Open Sans"/>
                <a:cs typeface="Open Sans"/>
                <a:sym typeface="Open Sans"/>
              </a:rPr>
              <a:t> DVR, CAB-LA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LEN </a:t>
            </a:r>
            <a:r>
              <a:rPr lang="en-US" sz="2400" kern="1200" dirty="0" err="1">
                <a:latin typeface="Open Sans"/>
                <a:ea typeface="Open Sans"/>
                <a:cs typeface="Open Sans"/>
                <a:sym typeface="Open Sans"/>
              </a:rPr>
              <a:t>під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час</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вагітності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годування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груддю</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менше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ніж</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пероральні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препарати</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основі</a:t>
            </a:r>
            <a:r>
              <a:rPr lang="en-US" sz="2400" kern="1200" dirty="0">
                <a:latin typeface="Open Sans"/>
                <a:ea typeface="Open Sans"/>
                <a:cs typeface="Open Sans"/>
                <a:sym typeface="Open Sans"/>
              </a:rPr>
              <a:t> TDF.</a:t>
            </a:r>
            <a:endParaRPr lang="en-US" sz="2400" kern="1200" dirty="0">
              <a:latin typeface="Open Sans"/>
              <a:ea typeface="Open Sans"/>
              <a:cs typeface="Open Sans"/>
            </a:endParaRPr>
          </a:p>
          <a:p>
            <a:pPr marL="654050" lvl="1" indent="-327025" defTabSz="914445">
              <a:lnSpc>
                <a:spcPts val="3273"/>
              </a:lnSpc>
              <a:buClrTx/>
              <a:buFont typeface="Arial"/>
              <a:buChar char="•"/>
              <a:defRPr/>
            </a:pPr>
            <a:r>
              <a:rPr lang="en-US" sz="2400" kern="1200" dirty="0" err="1">
                <a:latin typeface="Open Sans"/>
                <a:ea typeface="Open Sans"/>
                <a:cs typeface="Open Sans"/>
                <a:sym typeface="Open Sans"/>
              </a:rPr>
              <a:t>Клієнти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звертаються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також</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можуть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скористатися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послугами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для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задоволення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інших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медичних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соціальних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потреб</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необхідності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таких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a:t>
            </a:r>
            <a:r>
              <a:rPr lang="en-US" sz="2400" kern="1200" dirty="0">
                <a:latin typeface="Open Sans"/>
                <a:ea typeface="Open Sans"/>
                <a:cs typeface="Open Sans"/>
                <a:sym typeface="Open Sans"/>
              </a:rPr>
              <a:t>: ІПСШ; </a:t>
            </a:r>
            <a:r>
              <a:rPr lang="en-US" sz="2400" kern="1200" dirty="0" err="1">
                <a:latin typeface="Open Sans"/>
                <a:ea typeface="Open Sans"/>
                <a:cs typeface="Open Sans"/>
                <a:sym typeface="Open Sans"/>
              </a:rPr>
              <a:t>репродуктивне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здоров'я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гепатит</a:t>
            </a:r>
            <a:r>
              <a:rPr lang="en-US" sz="2400" kern="1200" dirty="0">
                <a:latin typeface="Open Sans"/>
                <a:ea typeface="Open Sans"/>
                <a:cs typeface="Open Sans"/>
                <a:sym typeface="Open Sans"/>
              </a:rPr>
              <a:t> B і C; </a:t>
            </a:r>
            <a:r>
              <a:rPr lang="en-US" sz="2400" kern="1200" dirty="0" err="1">
                <a:latin typeface="Open Sans"/>
                <a:ea typeface="Open Sans"/>
                <a:cs typeface="Open Sans"/>
                <a:sym typeface="Open Sans"/>
              </a:rPr>
              <a:t>психічне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здоров’я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вживання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наркотиків</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алкоголю</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медична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допомога</a:t>
            </a:r>
            <a:r>
              <a:rPr lang="en-US" sz="2400" kern="1200" dirty="0">
                <a:latin typeface="Open Sans"/>
                <a:ea typeface="Open Sans"/>
                <a:cs typeface="Open Sans"/>
                <a:sym typeface="Open Sans"/>
              </a:rPr>
              <a:t> з </a:t>
            </a:r>
            <a:r>
              <a:rPr lang="en-US" sz="2400" kern="1200" dirty="0" err="1">
                <a:latin typeface="Open Sans"/>
                <a:ea typeface="Open Sans"/>
                <a:cs typeface="Open Sans"/>
                <a:sym typeface="Open Sans"/>
              </a:rPr>
              <a:t>підтвердження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гендерної</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ідентичності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підтримка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направлення</a:t>
            </a:r>
            <a:r>
              <a:rPr lang="en-US" sz="2400" kern="1200" dirty="0">
                <a:latin typeface="Open Sans"/>
                <a:ea typeface="Open Sans"/>
                <a:cs typeface="Open Sans"/>
                <a:sym typeface="Open Sans"/>
              </a:rPr>
              <a:t> у </a:t>
            </a:r>
            <a:r>
              <a:rPr lang="en-US" sz="2400" kern="1200" dirty="0" err="1">
                <a:latin typeface="Open Sans"/>
                <a:ea typeface="Open Sans"/>
                <a:cs typeface="Open Sans"/>
                <a:sym typeface="Open Sans"/>
              </a:rPr>
              <a:t>випадках</a:t>
            </a:r>
            <a:r>
              <a:rPr lang="en-US" sz="2400" kern="1200" dirty="0">
                <a:latin typeface="Open Sans"/>
                <a:ea typeface="Open Sans"/>
                <a:cs typeface="Open Sans"/>
                <a:sym typeface="Open Sans"/>
              </a:rPr>
              <a:t> ГН/ДН.</a:t>
            </a:r>
            <a:endParaRPr lang="en-US" sz="2400" kern="1200" dirty="0">
              <a:latin typeface="Open Sans"/>
              <a:ea typeface="Open Sans"/>
              <a:cs typeface="Open Sans"/>
            </a:endParaRPr>
          </a:p>
          <a:p>
            <a:pPr marL="654050" lvl="1" indent="-327025" defTabSz="914445">
              <a:lnSpc>
                <a:spcPts val="3273"/>
              </a:lnSpc>
              <a:buClrTx/>
              <a:buFont typeface="Arial"/>
              <a:buChar char="•"/>
              <a:defRPr/>
            </a:pPr>
            <a:r>
              <a:rPr lang="en-US" sz="2400" kern="1200" dirty="0" err="1">
                <a:latin typeface="Open Sans"/>
                <a:ea typeface="Open Sans"/>
                <a:cs typeface="Open Sans"/>
                <a:sym typeface="Open Sans"/>
              </a:rPr>
              <a:t>Оцінка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супутніх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захворювань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та</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протипоказань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пов'язаних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із</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супутніми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захворюваннями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залежить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від</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препарату</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Якщо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супутні</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захворювання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унеможливлюють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використання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бажаного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препарату</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замість</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нього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може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бути</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запропоновано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альтернативний</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a:t>
            </a:r>
            <a:r>
              <a:rPr lang="en-US" sz="2400" kern="1200" dirty="0">
                <a:latin typeface="Open Sans"/>
                <a:ea typeface="Open Sans"/>
                <a:cs typeface="Open Sans"/>
                <a:sym typeface="Open Sans"/>
              </a:rPr>
              <a:t> </a:t>
            </a:r>
            <a:r>
              <a:rPr lang="uk-UA" sz="2400" kern="1200" dirty="0">
                <a:latin typeface="Open Sans"/>
                <a:ea typeface="Open Sans"/>
                <a:cs typeface="Open Sans"/>
                <a:sym typeface="Open Sans"/>
              </a:rPr>
              <a:t>ДКП</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відповідний</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варіант</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якщо</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протипоказання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не</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стосується</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декількох</a:t>
            </a:r>
            <a:r>
              <a:rPr lang="en-US" sz="2400" kern="1200" dirty="0">
                <a:latin typeface="Open Sans"/>
                <a:ea typeface="Open Sans"/>
                <a:cs typeface="Open Sans"/>
                <a:sym typeface="Open Sans"/>
              </a:rPr>
              <a:t>/</a:t>
            </a:r>
            <a:r>
              <a:rPr lang="en-US" sz="2400" kern="1200" dirty="0" err="1">
                <a:latin typeface="Open Sans"/>
                <a:ea typeface="Open Sans"/>
                <a:cs typeface="Open Sans"/>
                <a:sym typeface="Open Sans"/>
              </a:rPr>
              <a:t>усіх</a:t>
            </a:r>
            <a:r>
              <a:rPr lang="en-US" sz="2400" kern="1200" dirty="0">
                <a:latin typeface="Open Sans"/>
                <a:ea typeface="Open Sans"/>
                <a:cs typeface="Open Sans"/>
                <a:sym typeface="Open Sans"/>
              </a:rPr>
              <a:t> </a:t>
            </a:r>
            <a:r>
              <a:rPr lang="en-US" sz="2400" kern="1200" dirty="0" err="1">
                <a:latin typeface="Open Sans"/>
                <a:ea typeface="Open Sans"/>
                <a:cs typeface="Open Sans"/>
                <a:sym typeface="Open Sans"/>
              </a:rPr>
              <a:t>препаратів</a:t>
            </a:r>
            <a:r>
              <a:rPr lang="en-US" sz="2400" kern="1200" dirty="0">
                <a:latin typeface="Open Sans"/>
                <a:ea typeface="Open Sans"/>
                <a:cs typeface="Open Sans"/>
                <a:sym typeface="Open Sans"/>
              </a:rPr>
              <a:t>). </a:t>
            </a:r>
            <a:endParaRPr lang="en-US" sz="2400" kern="1200" dirty="0">
              <a:latin typeface="Open Sans"/>
              <a:ea typeface="Open Sans"/>
              <a:cs typeface="Open Sans"/>
            </a:endParaRPr>
          </a:p>
          <a:p>
            <a:pPr defTabSz="914445">
              <a:lnSpc>
                <a:spcPts val="3273"/>
              </a:lnSpc>
              <a:buClrTx/>
              <a:defRPr/>
            </a:pPr>
            <a:endParaRPr lang="en-US" sz="2400" kern="1200" dirty="0">
              <a:latin typeface="Open Sans"/>
              <a:ea typeface="Open Sans"/>
              <a:cs typeface="Open Sans"/>
              <a:sym typeface="Open Sans"/>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8" y="-746946"/>
            <a:ext cx="6765152" cy="646072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56889"/>
            <a:ext cx="15497243" cy="1048364"/>
          </a:xfrm>
          <a:prstGeom prst="rect">
            <a:avLst/>
          </a:prstGeom>
        </p:spPr>
        <p:txBody>
          <a:bodyPr lIns="0" tIns="0" rIns="0" bIns="0" rtlCol="0" anchor="t">
            <a:spAutoFit/>
          </a:bodyPr>
          <a:lstStyle/>
          <a:p>
            <a:pPr defTabSz="914445">
              <a:lnSpc>
                <a:spcPts val="8820"/>
              </a:lnSpc>
              <a:buClrTx/>
              <a:defRPr/>
            </a:pPr>
            <a:r>
              <a:rPr lang="en-US" sz="6300" b="1" kern="1200">
                <a:latin typeface="Roboto Condensed Bold"/>
                <a:ea typeface="Roboto Condensed Bold"/>
                <a:cs typeface="Roboto Condensed Bold"/>
                <a:sym typeface="Roboto Condensed Bold"/>
              </a:rPr>
              <a:t>Підсумок основних моментів уроку 2 </a:t>
            </a:r>
          </a:p>
        </p:txBody>
      </p:sp>
      <p:sp>
        <p:nvSpPr>
          <p:cNvPr id="4" name="TextBox 4"/>
          <p:cNvSpPr txBox="1"/>
          <p:nvPr/>
        </p:nvSpPr>
        <p:spPr>
          <a:xfrm>
            <a:off x="148636" y="1231182"/>
            <a:ext cx="14626455" cy="423193"/>
          </a:xfrm>
          <a:prstGeom prst="rect">
            <a:avLst/>
          </a:prstGeom>
        </p:spPr>
        <p:txBody>
          <a:bodyPr lIns="0" tIns="0" rIns="0" bIns="0" rtlCol="0" anchor="t">
            <a:spAutoFit/>
          </a:bodyPr>
          <a:lstStyle/>
          <a:p>
            <a:pPr algn="ctr" defTabSz="914445">
              <a:lnSpc>
                <a:spcPts val="3273"/>
              </a:lnSpc>
              <a:buClrTx/>
              <a:defRPr/>
            </a:pPr>
            <a:r>
              <a:rPr lang="en-US" sz="3030" b="1" u="sng" kern="1200" dirty="0" err="1">
                <a:solidFill>
                  <a:srgbClr val="1D9EDE"/>
                </a:solidFill>
                <a:latin typeface="Open Sans Bold"/>
                <a:ea typeface="Open Sans Bold"/>
                <a:cs typeface="Open Sans Bold"/>
                <a:sym typeface="Open Sans Bold"/>
              </a:rPr>
              <a:t>Пероральна</a:t>
            </a:r>
            <a:r>
              <a:rPr lang="en-US" sz="3030" b="1" u="sng" kern="1200" dirty="0">
                <a:solidFill>
                  <a:srgbClr val="1D9EDE"/>
                </a:solidFill>
                <a:latin typeface="Open Sans Bold"/>
                <a:ea typeface="Open Sans Bold"/>
                <a:cs typeface="Open Sans Bold"/>
                <a:sym typeface="Open Sans Bold"/>
              </a:rPr>
              <a:t> </a:t>
            </a:r>
            <a:r>
              <a:rPr lang="en-US" sz="3030" b="1" u="sng" kern="1200" dirty="0" err="1">
                <a:solidFill>
                  <a:srgbClr val="1D9EDE"/>
                </a:solidFill>
                <a:latin typeface="Open Sans Bold"/>
                <a:ea typeface="Open Sans Bold"/>
                <a:cs typeface="Open Sans Bold"/>
                <a:sym typeface="Open Sans Bold"/>
              </a:rPr>
              <a:t>профілактика</a:t>
            </a:r>
            <a:r>
              <a:rPr lang="en-US" sz="3030" b="1" u="sng" kern="1200" dirty="0">
                <a:solidFill>
                  <a:srgbClr val="1D9EDE"/>
                </a:solidFill>
                <a:latin typeface="Open Sans Bold"/>
                <a:ea typeface="Open Sans Bold"/>
                <a:cs typeface="Open Sans Bold"/>
                <a:sym typeface="Open Sans Bold"/>
              </a:rPr>
              <a:t> </a:t>
            </a:r>
            <a:r>
              <a:rPr lang="en-US" sz="3030" b="1" u="sng" kern="1200" dirty="0" err="1">
                <a:solidFill>
                  <a:srgbClr val="1D9EDE"/>
                </a:solidFill>
                <a:latin typeface="Open Sans Bold"/>
                <a:ea typeface="Open Sans Bold"/>
                <a:cs typeface="Open Sans Bold"/>
                <a:sym typeface="Open Sans Bold"/>
              </a:rPr>
              <a:t>на</a:t>
            </a:r>
            <a:r>
              <a:rPr lang="en-US" sz="3030" b="1" u="sng" kern="1200" dirty="0">
                <a:solidFill>
                  <a:srgbClr val="1D9EDE"/>
                </a:solidFill>
                <a:latin typeface="Open Sans Bold"/>
                <a:ea typeface="Open Sans Bold"/>
                <a:cs typeface="Open Sans Bold"/>
                <a:sym typeface="Open Sans Bold"/>
              </a:rPr>
              <a:t> </a:t>
            </a:r>
            <a:r>
              <a:rPr lang="en-US" sz="3030" b="1" u="sng" kern="1200" dirty="0" err="1">
                <a:solidFill>
                  <a:srgbClr val="1D9EDE"/>
                </a:solidFill>
                <a:latin typeface="Open Sans Bold"/>
                <a:ea typeface="Open Sans Bold"/>
                <a:cs typeface="Open Sans Bold"/>
                <a:sym typeface="Open Sans Bold"/>
              </a:rPr>
              <a:t>основі</a:t>
            </a:r>
            <a:r>
              <a:rPr lang="en-US" sz="3030" b="1" u="sng" kern="1200" dirty="0">
                <a:solidFill>
                  <a:srgbClr val="1D9EDE"/>
                </a:solidFill>
                <a:latin typeface="Open Sans Bold"/>
                <a:ea typeface="Open Sans Bold"/>
                <a:cs typeface="Open Sans Bold"/>
                <a:sym typeface="Open Sans Bold"/>
              </a:rPr>
              <a:t> ТДФ</a:t>
            </a:r>
          </a:p>
        </p:txBody>
      </p:sp>
      <p:sp>
        <p:nvSpPr>
          <p:cNvPr id="5" name="TextBox 5"/>
          <p:cNvSpPr txBox="1"/>
          <p:nvPr/>
        </p:nvSpPr>
        <p:spPr>
          <a:xfrm>
            <a:off x="671150" y="1903978"/>
            <a:ext cx="3653838" cy="384721"/>
          </a:xfrm>
          <a:prstGeom prst="rect">
            <a:avLst/>
          </a:prstGeom>
        </p:spPr>
        <p:txBody>
          <a:bodyPr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Протипоказання</a:t>
            </a:r>
            <a:r>
              <a:rPr lang="en-US" sz="2732" b="1" kern="1200" dirty="0">
                <a:latin typeface="Open Sans Bold"/>
                <a:ea typeface="Open Sans Bold"/>
                <a:cs typeface="Open Sans Bold"/>
                <a:sym typeface="Open Sans Bold"/>
              </a:rPr>
              <a:t> </a:t>
            </a:r>
          </a:p>
        </p:txBody>
      </p:sp>
      <p:sp>
        <p:nvSpPr>
          <p:cNvPr id="6" name="TextBox 6"/>
          <p:cNvSpPr txBox="1"/>
          <p:nvPr/>
        </p:nvSpPr>
        <p:spPr>
          <a:xfrm>
            <a:off x="8925795" y="1991480"/>
            <a:ext cx="5370776" cy="384721"/>
          </a:xfrm>
          <a:prstGeom prst="rect">
            <a:avLst/>
          </a:prstGeom>
        </p:spPr>
        <p:txBody>
          <a:bodyPr wrap="square"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Що</a:t>
            </a:r>
            <a:r>
              <a:rPr lang="en-US" sz="2732" b="1" kern="1200" dirty="0">
                <a:latin typeface="Open Sans Bold"/>
                <a:ea typeface="Open Sans Bold"/>
                <a:cs typeface="Open Sans Bold"/>
                <a:sym typeface="Open Sans Bold"/>
              </a:rPr>
              <a:t> </a:t>
            </a:r>
            <a:r>
              <a:rPr lang="en-US" sz="2732" b="1" kern="1200" dirty="0" err="1">
                <a:latin typeface="Open Sans Bold"/>
                <a:ea typeface="Open Sans Bold"/>
                <a:cs typeface="Open Sans Bold"/>
                <a:sym typeface="Open Sans Bold"/>
              </a:rPr>
              <a:t>слід</a:t>
            </a:r>
            <a:r>
              <a:rPr lang="en-US" sz="2732" b="1" kern="1200" dirty="0">
                <a:latin typeface="Open Sans Bold"/>
                <a:ea typeface="Open Sans Bold"/>
                <a:cs typeface="Open Sans Bold"/>
                <a:sym typeface="Open Sans Bold"/>
              </a:rPr>
              <a:t> </a:t>
            </a:r>
            <a:r>
              <a:rPr lang="en-US" sz="2732" b="1" kern="1200" dirty="0" err="1">
                <a:latin typeface="Open Sans Bold"/>
                <a:ea typeface="Open Sans Bold"/>
                <a:cs typeface="Open Sans Bold"/>
                <a:sym typeface="Open Sans Bold"/>
              </a:rPr>
              <a:t>враховувати</a:t>
            </a:r>
            <a:r>
              <a:rPr lang="en-US" sz="2732" b="1" kern="1200" dirty="0">
                <a:latin typeface="Open Sans Bold"/>
                <a:ea typeface="Open Sans Bold"/>
                <a:cs typeface="Open Sans Bold"/>
                <a:sym typeface="Open Sans Bold"/>
              </a:rPr>
              <a:t> </a:t>
            </a:r>
          </a:p>
        </p:txBody>
      </p:sp>
      <p:sp>
        <p:nvSpPr>
          <p:cNvPr id="7" name="TextBox 7"/>
          <p:cNvSpPr txBox="1"/>
          <p:nvPr/>
        </p:nvSpPr>
        <p:spPr>
          <a:xfrm>
            <a:off x="671152" y="2486381"/>
            <a:ext cx="6986720" cy="2663101"/>
          </a:xfrm>
          <a:prstGeom prst="rect">
            <a:avLst/>
          </a:prstGeom>
        </p:spPr>
        <p:txBody>
          <a:bodyPr lIns="0" tIns="0" rIns="0" bIns="0" rtlCol="0" anchor="t">
            <a:spAutoFit/>
          </a:bodyPr>
          <a:lstStyle/>
          <a:p>
            <a:pPr marL="590076" lvl="1" indent="-295038" defTabSz="914445">
              <a:lnSpc>
                <a:spcPts val="2951"/>
              </a:lnSpc>
              <a:buClrTx/>
              <a:buFont typeface="Arial"/>
              <a:buChar char="•"/>
              <a:defRPr/>
            </a:pPr>
            <a:r>
              <a:rPr lang="en-US" sz="2000" kern="1200" dirty="0">
                <a:latin typeface="Open Sans"/>
                <a:ea typeface="Open Sans"/>
                <a:cs typeface="Open Sans"/>
                <a:sym typeface="Open Sans"/>
              </a:rPr>
              <a:t>ВІЛ-</a:t>
            </a:r>
            <a:r>
              <a:rPr lang="en-US" sz="2000" kern="1200" dirty="0" err="1">
                <a:latin typeface="Open Sans"/>
                <a:ea typeface="Open Sans"/>
                <a:cs typeface="Open Sans"/>
                <a:sym typeface="Open Sans"/>
              </a:rPr>
              <a:t>позитивні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нечіткі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результати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тестування</a:t>
            </a:r>
            <a:r>
              <a:rPr lang="en-US" sz="2000" kern="1200" dirty="0">
                <a:latin typeface="Open Sans"/>
                <a:ea typeface="Open Sans"/>
                <a:cs typeface="Open Sans"/>
                <a:sym typeface="Open Sans"/>
              </a:rPr>
              <a:t> </a:t>
            </a: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необхідності</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ПКП</a:t>
            </a:r>
            <a:r>
              <a:rPr lang="en-US" sz="2000" kern="1200" dirty="0">
                <a:latin typeface="Open Sans"/>
                <a:ea typeface="Open Sans"/>
                <a:cs typeface="Open Sans"/>
                <a:sym typeface="Open Sans"/>
              </a:rPr>
              <a:t> </a:t>
            </a: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ГВІ</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Попередня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алергічна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реакція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TDF </a:t>
            </a:r>
            <a:r>
              <a:rPr lang="en-US" sz="2000" kern="1200" dirty="0" err="1">
                <a:latin typeface="Open Sans"/>
                <a:ea typeface="Open Sans"/>
                <a:cs typeface="Open Sans"/>
                <a:sym typeface="Open Sans"/>
              </a:rPr>
              <a:t>та</a:t>
            </a:r>
            <a:r>
              <a:rPr lang="en-US" sz="2000" kern="1200" dirty="0">
                <a:latin typeface="Open Sans"/>
                <a:ea typeface="Open Sans"/>
                <a:cs typeface="Open Sans"/>
                <a:sym typeface="Open Sans"/>
              </a:rPr>
              <a:t>/</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FTC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3TC</a:t>
            </a: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CrCl</a:t>
            </a:r>
            <a:r>
              <a:rPr lang="en-US" sz="2000" kern="1200" dirty="0">
                <a:latin typeface="Open Sans"/>
                <a:ea typeface="Open Sans"/>
                <a:cs typeface="Open Sans"/>
                <a:sym typeface="Open Sans"/>
              </a:rPr>
              <a:t>&lt;60 </a:t>
            </a:r>
            <a:r>
              <a:rPr lang="en-US" sz="2000" kern="1200" dirty="0" err="1">
                <a:latin typeface="Open Sans"/>
                <a:ea typeface="Open Sans"/>
                <a:cs typeface="Open Sans"/>
                <a:sym typeface="Open Sans"/>
              </a:rPr>
              <a:t>мл</a:t>
            </a:r>
            <a:r>
              <a:rPr lang="en-US" sz="2000" kern="1200" dirty="0">
                <a:latin typeface="Open Sans"/>
                <a:ea typeface="Open Sans"/>
                <a:cs typeface="Open Sans"/>
                <a:sym typeface="Open Sans"/>
              </a:rPr>
              <a:t>/</a:t>
            </a:r>
            <a:r>
              <a:rPr lang="en-US" sz="2000" kern="1200" dirty="0" err="1">
                <a:latin typeface="Open Sans"/>
                <a:ea typeface="Open Sans"/>
                <a:cs typeface="Open Sans"/>
                <a:sym typeface="Open Sans"/>
              </a:rPr>
              <a:t>хв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eGFR&lt;50 </a:t>
            </a:r>
            <a:r>
              <a:rPr lang="en-US" sz="2000" kern="1200" dirty="0" err="1">
                <a:latin typeface="Open Sans"/>
                <a:ea typeface="Open Sans"/>
                <a:cs typeface="Open Sans"/>
                <a:sym typeface="Open Sans"/>
              </a:rPr>
              <a:t>мл</a:t>
            </a:r>
            <a:r>
              <a:rPr lang="en-US" sz="2000" kern="1200" dirty="0">
                <a:latin typeface="Open Sans"/>
                <a:ea typeface="Open Sans"/>
                <a:cs typeface="Open Sans"/>
                <a:sym typeface="Open Sans"/>
              </a:rPr>
              <a:t>/</a:t>
            </a:r>
            <a:r>
              <a:rPr lang="en-US" sz="2000" kern="1200" dirty="0" err="1">
                <a:latin typeface="Open Sans"/>
                <a:ea typeface="Open Sans"/>
                <a:cs typeface="Open Sans"/>
                <a:sym typeface="Open Sans"/>
              </a:rPr>
              <a:t>хв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1,73 м2 (</a:t>
            </a:r>
            <a:r>
              <a:rPr lang="en-US" sz="2000" kern="1200" dirty="0" err="1">
                <a:latin typeface="Open Sans"/>
                <a:ea typeface="Open Sans"/>
                <a:cs typeface="Open Sans"/>
                <a:sym typeface="Open Sans"/>
              </a:rPr>
              <a:t>якщо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було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проведено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тестування</a:t>
            </a:r>
            <a:r>
              <a:rPr lang="en-US" sz="2000" kern="1200" dirty="0">
                <a:latin typeface="Open Sans"/>
                <a:ea typeface="Open Sans"/>
                <a:cs typeface="Open Sans"/>
                <a:sym typeface="Open Sans"/>
              </a:rPr>
              <a:t>)</a:t>
            </a:r>
          </a:p>
        </p:txBody>
      </p:sp>
      <p:sp>
        <p:nvSpPr>
          <p:cNvPr id="8" name="TextBox 8"/>
          <p:cNvSpPr txBox="1"/>
          <p:nvPr/>
        </p:nvSpPr>
        <p:spPr>
          <a:xfrm>
            <a:off x="8419772" y="2554832"/>
            <a:ext cx="6986720" cy="2663101"/>
          </a:xfrm>
          <a:prstGeom prst="rect">
            <a:avLst/>
          </a:prstGeom>
        </p:spPr>
        <p:txBody>
          <a:bodyPr lIns="0" tIns="0" rIns="0" bIns="0" rtlCol="0" anchor="t">
            <a:spAutoFit/>
          </a:bodyPr>
          <a:lstStyle/>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гормонів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основі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естрадіолу</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підтвердження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статі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трансгендерними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жінками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використовуйте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тільки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схему</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дозування</a:t>
            </a:r>
            <a:r>
              <a:rPr lang="en-US" sz="2000" kern="1200" dirty="0">
                <a:latin typeface="Open Sans"/>
                <a:ea typeface="Open Sans"/>
                <a:cs typeface="Open Sans"/>
                <a:sym typeface="Open Sans"/>
              </a:rPr>
              <a:t>/</a:t>
            </a:r>
            <a:r>
              <a:rPr lang="en-US" sz="2000" kern="1200" dirty="0" err="1">
                <a:latin typeface="Open Sans"/>
                <a:ea typeface="Open Sans"/>
                <a:cs typeface="Open Sans"/>
                <a:sym typeface="Open Sans"/>
              </a:rPr>
              <a:t>графік</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рекомендований</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трансгендерних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жінок</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які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приймають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гормони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підтвердження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статі</a:t>
            </a:r>
            <a:r>
              <a:rPr lang="en-US" sz="2000" kern="1200" dirty="0">
                <a:latin typeface="Open Sans"/>
                <a:ea typeface="Open Sans"/>
                <a:cs typeface="Open Sans"/>
                <a:sym typeface="Open Sans"/>
              </a:rPr>
              <a:t> (а </a:t>
            </a:r>
            <a:r>
              <a:rPr lang="en-US" sz="2000" kern="1200" dirty="0" err="1">
                <a:latin typeface="Open Sans"/>
                <a:ea typeface="Open Sans"/>
                <a:cs typeface="Open Sans"/>
                <a:sym typeface="Open Sans"/>
              </a:rPr>
              <a:t>також</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цисгендерних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жінок</a:t>
            </a:r>
            <a:r>
              <a:rPr lang="en-US" sz="2000" kern="1200" dirty="0">
                <a:latin typeface="Open Sans"/>
                <a:ea typeface="Open Sans"/>
                <a:cs typeface="Open Sans"/>
                <a:sym typeface="Open Sans"/>
              </a:rPr>
              <a:t> і </a:t>
            </a:r>
            <a:r>
              <a:rPr lang="en-US" sz="2000" kern="1200" dirty="0" err="1">
                <a:latin typeface="Open Sans"/>
                <a:ea typeface="Open Sans"/>
                <a:cs typeface="Open Sans"/>
                <a:sym typeface="Open Sans"/>
              </a:rPr>
              <a:t>трансгендерних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чоловіків</a:t>
            </a:r>
            <a:r>
              <a:rPr lang="en-US" sz="2000" kern="1200" dirty="0">
                <a:latin typeface="Open Sans"/>
                <a:ea typeface="Open Sans"/>
                <a:cs typeface="Open Sans"/>
                <a:sym typeface="Open Sans"/>
              </a:rPr>
              <a:t>).</a:t>
            </a:r>
          </a:p>
        </p:txBody>
      </p:sp>
      <p:sp>
        <p:nvSpPr>
          <p:cNvPr id="9" name="TextBox 9"/>
          <p:cNvSpPr txBox="1"/>
          <p:nvPr/>
        </p:nvSpPr>
        <p:spPr>
          <a:xfrm>
            <a:off x="671152" y="5400487"/>
            <a:ext cx="15497243" cy="423193"/>
          </a:xfrm>
          <a:prstGeom prst="rect">
            <a:avLst/>
          </a:prstGeom>
        </p:spPr>
        <p:txBody>
          <a:bodyPr lIns="0" tIns="0" rIns="0" bIns="0" rtlCol="0" anchor="t">
            <a:spAutoFit/>
          </a:bodyPr>
          <a:lstStyle/>
          <a:p>
            <a:pPr algn="ctr" defTabSz="914445">
              <a:lnSpc>
                <a:spcPts val="3273"/>
              </a:lnSpc>
              <a:buClrTx/>
              <a:defRPr/>
            </a:pPr>
            <a:r>
              <a:rPr lang="en-US" sz="3030" b="1" u="sng" kern="1200">
                <a:solidFill>
                  <a:srgbClr val="48AEA8"/>
                </a:solidFill>
                <a:latin typeface="Open Sans Bold"/>
                <a:ea typeface="Open Sans Bold"/>
                <a:cs typeface="Open Sans Bold"/>
                <a:sym typeface="Open Sans Bold"/>
              </a:rPr>
              <a:t>DVR</a:t>
            </a:r>
          </a:p>
        </p:txBody>
      </p:sp>
      <p:sp>
        <p:nvSpPr>
          <p:cNvPr id="10" name="TextBox 10"/>
          <p:cNvSpPr txBox="1"/>
          <p:nvPr/>
        </p:nvSpPr>
        <p:spPr>
          <a:xfrm>
            <a:off x="671150" y="5789127"/>
            <a:ext cx="3653838" cy="384721"/>
          </a:xfrm>
          <a:prstGeom prst="rect">
            <a:avLst/>
          </a:prstGeom>
        </p:spPr>
        <p:txBody>
          <a:bodyPr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Протипоказання</a:t>
            </a:r>
            <a:r>
              <a:rPr lang="en-US" sz="2732" b="1" kern="1200" dirty="0">
                <a:latin typeface="Open Sans Bold"/>
                <a:ea typeface="Open Sans Bold"/>
                <a:cs typeface="Open Sans Bold"/>
                <a:sym typeface="Open Sans Bold"/>
              </a:rPr>
              <a:t> </a:t>
            </a:r>
          </a:p>
        </p:txBody>
      </p:sp>
      <p:sp>
        <p:nvSpPr>
          <p:cNvPr id="11" name="TextBox 11"/>
          <p:cNvSpPr txBox="1"/>
          <p:nvPr/>
        </p:nvSpPr>
        <p:spPr>
          <a:xfrm>
            <a:off x="10642733" y="5732891"/>
            <a:ext cx="3653838" cy="384721"/>
          </a:xfrm>
          <a:prstGeom prst="rect">
            <a:avLst/>
          </a:prstGeom>
        </p:spPr>
        <p:txBody>
          <a:bodyPr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Рекомендації</a:t>
            </a:r>
            <a:r>
              <a:rPr lang="en-US" sz="2732" b="1" kern="1200" dirty="0">
                <a:latin typeface="Open Sans Bold"/>
                <a:ea typeface="Open Sans Bold"/>
                <a:cs typeface="Open Sans Bold"/>
                <a:sym typeface="Open Sans Bold"/>
              </a:rPr>
              <a:t> </a:t>
            </a:r>
          </a:p>
        </p:txBody>
      </p:sp>
      <p:sp>
        <p:nvSpPr>
          <p:cNvPr id="12" name="TextBox 12"/>
          <p:cNvSpPr txBox="1"/>
          <p:nvPr/>
        </p:nvSpPr>
        <p:spPr>
          <a:xfrm>
            <a:off x="671150" y="6251994"/>
            <a:ext cx="9184048" cy="3692229"/>
          </a:xfrm>
          <a:prstGeom prst="rect">
            <a:avLst/>
          </a:prstGeom>
        </p:spPr>
        <p:txBody>
          <a:bodyPr wrap="square" lIns="0" tIns="0" rIns="0" bIns="0" rtlCol="0" anchor="t">
            <a:spAutoFit/>
          </a:bodyPr>
          <a:lstStyle/>
          <a:p>
            <a:pPr marL="573426" lvl="1" indent="-286713" defTabSz="914445">
              <a:lnSpc>
                <a:spcPts val="2868"/>
              </a:lnSpc>
              <a:buClrTx/>
              <a:buFont typeface="Arial"/>
              <a:buChar char="•"/>
              <a:defRPr/>
            </a:pPr>
            <a:r>
              <a:rPr lang="en-US" sz="2000" kern="1200" dirty="0">
                <a:latin typeface="Open Sans"/>
                <a:ea typeface="Open Sans"/>
                <a:cs typeface="Open Sans"/>
                <a:sym typeface="Open Sans"/>
              </a:rPr>
              <a:t>ВІЛ-</a:t>
            </a:r>
            <a:r>
              <a:rPr lang="en-US" sz="2000" kern="1200" dirty="0" err="1">
                <a:latin typeface="Open Sans"/>
                <a:ea typeface="Open Sans"/>
                <a:cs typeface="Open Sans"/>
                <a:sym typeface="Open Sans"/>
              </a:rPr>
              <a:t>позитивні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непереконливі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результати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тестування</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необхідності</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ПКП</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Одночасне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DVR з:</a:t>
            </a:r>
          </a:p>
          <a:p>
            <a:pPr marL="1146854" lvl="2" indent="-382284" defTabSz="914445">
              <a:lnSpc>
                <a:spcPts val="2868"/>
              </a:lnSpc>
              <a:buClrTx/>
              <a:buFont typeface="Arial"/>
              <a:buChar char="⚬"/>
              <a:defRPr/>
            </a:pPr>
            <a:r>
              <a:rPr lang="en-US" sz="2000" kern="1200" dirty="0" err="1">
                <a:latin typeface="Open Sans"/>
                <a:ea typeface="Open Sans"/>
                <a:cs typeface="Open Sans"/>
                <a:sym typeface="Open Sans"/>
              </a:rPr>
              <a:t>Вагінальними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кільцями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контрацепції</a:t>
            </a:r>
            <a:endParaRPr lang="en-US" sz="2000" kern="1200" dirty="0">
              <a:latin typeface="Open Sans"/>
              <a:ea typeface="Open Sans"/>
              <a:cs typeface="Open Sans"/>
              <a:sym typeface="Open Sans"/>
            </a:endParaRPr>
          </a:p>
          <a:p>
            <a:pPr marL="1146854" lvl="2" indent="-382284" defTabSz="914445">
              <a:lnSpc>
                <a:spcPts val="2868"/>
              </a:lnSpc>
              <a:buClrTx/>
              <a:buFont typeface="Arial"/>
              <a:buChar char="⚬"/>
              <a:defRPr/>
            </a:pPr>
            <a:r>
              <a:rPr lang="en-US" sz="2000" kern="1200" dirty="0" err="1">
                <a:latin typeface="Open Sans"/>
                <a:ea typeface="Open Sans"/>
                <a:cs typeface="Open Sans"/>
                <a:sym typeface="Open Sans"/>
              </a:rPr>
              <a:t>Діафрагмами</a:t>
            </a:r>
            <a:endParaRPr lang="en-US" sz="2000" kern="1200" dirty="0">
              <a:latin typeface="Open Sans"/>
              <a:ea typeface="Open Sans"/>
              <a:cs typeface="Open Sans"/>
              <a:sym typeface="Open Sans"/>
            </a:endParaRPr>
          </a:p>
          <a:p>
            <a:pPr marL="1146854" lvl="2" indent="-382284" defTabSz="914445">
              <a:lnSpc>
                <a:spcPts val="2868"/>
              </a:lnSpc>
              <a:buClrTx/>
              <a:buFont typeface="Arial"/>
              <a:buChar char="⚬"/>
              <a:defRPr/>
            </a:pPr>
            <a:r>
              <a:rPr lang="en-US" sz="2000" kern="1200" dirty="0" err="1">
                <a:latin typeface="Open Sans"/>
                <a:ea typeface="Open Sans"/>
                <a:cs typeface="Open Sans"/>
                <a:sym typeface="Open Sans"/>
              </a:rPr>
              <a:t>Вагінально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введеним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метронідазолом</a:t>
            </a:r>
            <a:endParaRPr lang="en-US" sz="2000" kern="1200" dirty="0">
              <a:latin typeface="Open Sans"/>
              <a:ea typeface="Open Sans"/>
              <a:cs typeface="Open Sans"/>
              <a:sym typeface="Open Sans"/>
            </a:endParaRPr>
          </a:p>
          <a:p>
            <a:pPr marL="1146854" lvl="2" indent="-382284" defTabSz="914445">
              <a:lnSpc>
                <a:spcPts val="2868"/>
              </a:lnSpc>
              <a:buClrTx/>
              <a:buFont typeface="Arial"/>
              <a:buChar char="⚬"/>
              <a:defRPr/>
            </a:pPr>
            <a:r>
              <a:rPr lang="en-US" sz="2000" kern="1200" dirty="0" err="1">
                <a:latin typeface="Open Sans"/>
                <a:ea typeface="Open Sans"/>
                <a:cs typeface="Open Sans"/>
                <a:sym typeface="Open Sans"/>
              </a:rPr>
              <a:t>Кліндаміцином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що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вводиться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вагінально</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Попередньою</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алергічною</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реакцією</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дапівірину</a:t>
            </a:r>
            <a:r>
              <a:rPr lang="en-US" sz="2000" kern="1200" dirty="0">
                <a:latin typeface="Open Sans"/>
                <a:ea typeface="Open Sans"/>
                <a:cs typeface="Open Sans"/>
                <a:sym typeface="Open Sans"/>
              </a:rPr>
              <a:t>/DVR</a:t>
            </a: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Тяжкі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вагінальні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виразки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біль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виділення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спочатку</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провести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лікування</a:t>
            </a:r>
            <a:r>
              <a:rPr lang="en-US" sz="2000" kern="1200" dirty="0">
                <a:latin typeface="Open Sans"/>
                <a:ea typeface="Open Sans"/>
                <a:cs typeface="Open Sans"/>
                <a:sym typeface="Open Sans"/>
              </a:rPr>
              <a:t>)</a:t>
            </a:r>
          </a:p>
        </p:txBody>
      </p:sp>
      <p:sp>
        <p:nvSpPr>
          <p:cNvPr id="13" name="TextBox 13"/>
          <p:cNvSpPr txBox="1"/>
          <p:nvPr/>
        </p:nvSpPr>
        <p:spPr>
          <a:xfrm>
            <a:off x="10243554" y="6251994"/>
            <a:ext cx="7689333" cy="3047822"/>
          </a:xfrm>
          <a:prstGeom prst="rect">
            <a:avLst/>
          </a:prstGeom>
        </p:spPr>
        <p:txBody>
          <a:bodyPr lIns="0" tIns="0" rIns="0" bIns="0" rtlCol="0" anchor="t">
            <a:spAutoFit/>
          </a:bodyPr>
          <a:lstStyle/>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ГВІ</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DVR </a:t>
            </a:r>
            <a:r>
              <a:rPr lang="en-US" sz="2000" kern="1200" dirty="0" err="1">
                <a:latin typeface="Open Sans"/>
                <a:ea typeface="Open Sans"/>
                <a:cs typeface="Open Sans"/>
                <a:sym typeface="Open Sans"/>
              </a:rPr>
              <a:t>дозволено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під</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час</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очікування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повторного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ВІЛ </a:t>
            </a:r>
            <a:r>
              <a:rPr lang="en-US" sz="2000" kern="1200" dirty="0" err="1">
                <a:latin typeface="Open Sans"/>
                <a:ea typeface="Open Sans"/>
                <a:cs typeface="Open Sans"/>
                <a:sym typeface="Open Sans"/>
              </a:rPr>
              <a:t>через</a:t>
            </a:r>
            <a:r>
              <a:rPr lang="en-US" sz="2000" kern="1200" dirty="0">
                <a:latin typeface="Open Sans"/>
                <a:ea typeface="Open Sans"/>
                <a:cs typeface="Open Sans"/>
                <a:sym typeface="Open Sans"/>
              </a:rPr>
              <a:t> 1 </a:t>
            </a:r>
            <a:r>
              <a:rPr lang="en-US" sz="2000" kern="1200" dirty="0" err="1">
                <a:latin typeface="Open Sans"/>
                <a:ea typeface="Open Sans"/>
                <a:cs typeface="Open Sans"/>
                <a:sym typeface="Open Sans"/>
              </a:rPr>
              <a:t>місяць</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Супутнє</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клотримазолу</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вагінально</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Застосовувати</a:t>
            </a:r>
            <a:r>
              <a:rPr lang="en-US" sz="2000" kern="1200" dirty="0">
                <a:latin typeface="Open Sans"/>
                <a:ea typeface="Open Sans"/>
                <a:cs typeface="Open Sans"/>
                <a:sym typeface="Open Sans"/>
              </a:rPr>
              <a:t> DVR з </a:t>
            </a:r>
            <a:r>
              <a:rPr lang="en-US" sz="2000" kern="1200" dirty="0" err="1">
                <a:latin typeface="Open Sans"/>
                <a:ea typeface="Open Sans"/>
                <a:cs typeface="Open Sans"/>
                <a:sym typeface="Open Sans"/>
              </a:rPr>
              <a:t>обережністю</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Одночасне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міконазолу</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вагінального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endParaRPr lang="en-US" sz="2000" kern="1200" dirty="0">
              <a:latin typeface="Open Sans"/>
              <a:ea typeface="Open Sans"/>
              <a:cs typeface="Open Sans"/>
              <a:sym typeface="Open Sans"/>
            </a:endParaRPr>
          </a:p>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Пропонувати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презервативи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використанні</a:t>
            </a:r>
            <a:r>
              <a:rPr lang="en-US" sz="2000" kern="1200" dirty="0">
                <a:latin typeface="Open Sans"/>
                <a:ea typeface="Open Sans"/>
                <a:cs typeface="Open Sans"/>
                <a:sym typeface="Open Sans"/>
              </a:rPr>
              <a:t> DVR</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785818" y="-746946"/>
            <a:ext cx="6765152" cy="646072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2" y="56889"/>
            <a:ext cx="15497243" cy="1048364"/>
          </a:xfrm>
          <a:prstGeom prst="rect">
            <a:avLst/>
          </a:prstGeom>
        </p:spPr>
        <p:txBody>
          <a:bodyPr lIns="0" tIns="0" rIns="0" bIns="0" rtlCol="0" anchor="t">
            <a:spAutoFit/>
          </a:bodyPr>
          <a:lstStyle/>
          <a:p>
            <a:pPr defTabSz="914445">
              <a:lnSpc>
                <a:spcPts val="8820"/>
              </a:lnSpc>
              <a:buClrTx/>
              <a:defRPr/>
            </a:pPr>
            <a:r>
              <a:rPr lang="en-US" sz="6300" b="1" kern="1200">
                <a:latin typeface="Roboto Condensed Bold"/>
                <a:ea typeface="Roboto Condensed Bold"/>
                <a:cs typeface="Roboto Condensed Bold"/>
                <a:sym typeface="Roboto Condensed Bold"/>
              </a:rPr>
              <a:t>Підсумок основних моментів уроку 2 </a:t>
            </a:r>
          </a:p>
        </p:txBody>
      </p:sp>
      <p:sp>
        <p:nvSpPr>
          <p:cNvPr id="4" name="TextBox 4"/>
          <p:cNvSpPr txBox="1"/>
          <p:nvPr/>
        </p:nvSpPr>
        <p:spPr>
          <a:xfrm>
            <a:off x="671151" y="1332323"/>
            <a:ext cx="14626455" cy="423193"/>
          </a:xfrm>
          <a:prstGeom prst="rect">
            <a:avLst/>
          </a:prstGeom>
        </p:spPr>
        <p:txBody>
          <a:bodyPr lIns="0" tIns="0" rIns="0" bIns="0" rtlCol="0" anchor="t">
            <a:spAutoFit/>
          </a:bodyPr>
          <a:lstStyle/>
          <a:p>
            <a:pPr algn="ctr" defTabSz="914445">
              <a:lnSpc>
                <a:spcPts val="3273"/>
              </a:lnSpc>
              <a:buClrTx/>
              <a:defRPr/>
            </a:pPr>
            <a:r>
              <a:rPr lang="en-US" sz="3030" b="1" u="sng" kern="1200">
                <a:solidFill>
                  <a:srgbClr val="A93291"/>
                </a:solidFill>
                <a:latin typeface="Open Sans Bold"/>
                <a:ea typeface="Open Sans Bold"/>
                <a:cs typeface="Open Sans Bold"/>
                <a:sym typeface="Open Sans Bold"/>
              </a:rPr>
              <a:t>CAB-LA</a:t>
            </a:r>
          </a:p>
        </p:txBody>
      </p:sp>
      <p:sp>
        <p:nvSpPr>
          <p:cNvPr id="5" name="TextBox 5"/>
          <p:cNvSpPr txBox="1"/>
          <p:nvPr/>
        </p:nvSpPr>
        <p:spPr>
          <a:xfrm>
            <a:off x="671150" y="1903978"/>
            <a:ext cx="3653838" cy="384721"/>
          </a:xfrm>
          <a:prstGeom prst="rect">
            <a:avLst/>
          </a:prstGeom>
        </p:spPr>
        <p:txBody>
          <a:bodyPr lIns="0" tIns="0" rIns="0" bIns="0" rtlCol="0" anchor="t">
            <a:spAutoFit/>
          </a:bodyPr>
          <a:lstStyle/>
          <a:p>
            <a:pPr defTabSz="914445">
              <a:lnSpc>
                <a:spcPts val="2951"/>
              </a:lnSpc>
              <a:buClrTx/>
              <a:defRPr/>
            </a:pPr>
            <a:r>
              <a:rPr lang="en-US" sz="2732" b="1" kern="1200">
                <a:latin typeface="Open Sans Bold"/>
                <a:ea typeface="Open Sans Bold"/>
                <a:cs typeface="Open Sans Bold"/>
                <a:sym typeface="Open Sans Bold"/>
              </a:rPr>
              <a:t>Протипоказання </a:t>
            </a:r>
          </a:p>
        </p:txBody>
      </p:sp>
      <p:sp>
        <p:nvSpPr>
          <p:cNvPr id="6" name="TextBox 6"/>
          <p:cNvSpPr txBox="1"/>
          <p:nvPr/>
        </p:nvSpPr>
        <p:spPr>
          <a:xfrm>
            <a:off x="10463411" y="2110562"/>
            <a:ext cx="3653838" cy="384721"/>
          </a:xfrm>
          <a:prstGeom prst="rect">
            <a:avLst/>
          </a:prstGeom>
        </p:spPr>
        <p:txBody>
          <a:bodyPr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Рекомендації</a:t>
            </a:r>
            <a:r>
              <a:rPr lang="en-US" sz="2732" b="1" kern="1200" dirty="0">
                <a:latin typeface="Open Sans Bold"/>
                <a:ea typeface="Open Sans Bold"/>
                <a:cs typeface="Open Sans Bold"/>
                <a:sym typeface="Open Sans Bold"/>
              </a:rPr>
              <a:t> </a:t>
            </a:r>
          </a:p>
        </p:txBody>
      </p:sp>
      <p:sp>
        <p:nvSpPr>
          <p:cNvPr id="7" name="TextBox 7"/>
          <p:cNvSpPr txBox="1"/>
          <p:nvPr/>
        </p:nvSpPr>
        <p:spPr>
          <a:xfrm>
            <a:off x="671152" y="2476856"/>
            <a:ext cx="9374381" cy="3103414"/>
          </a:xfrm>
          <a:prstGeom prst="rect">
            <a:avLst/>
          </a:prstGeom>
        </p:spPr>
        <p:txBody>
          <a:bodyPr lIns="0" tIns="0" rIns="0" bIns="0" rtlCol="0" anchor="t">
            <a:spAutoFit/>
          </a:bodyPr>
          <a:lstStyle/>
          <a:p>
            <a:pPr marL="446364" lvl="1" indent="-223182" defTabSz="914445">
              <a:lnSpc>
                <a:spcPts val="2232"/>
              </a:lnSpc>
              <a:buClrTx/>
              <a:buFont typeface="Arial"/>
              <a:buChar char="•"/>
              <a:defRPr/>
            </a:pPr>
            <a:r>
              <a:rPr lang="en-US" sz="2000" kern="1200" dirty="0">
                <a:latin typeface="Open Sans"/>
                <a:ea typeface="Open Sans"/>
                <a:cs typeface="Open Sans"/>
                <a:sym typeface="Open Sans"/>
              </a:rPr>
              <a:t>ВІЛ-</a:t>
            </a:r>
            <a:r>
              <a:rPr lang="en-US" sz="2000" kern="1200" dirty="0" err="1">
                <a:latin typeface="Open Sans"/>
                <a:ea typeface="Open Sans"/>
                <a:cs typeface="Open Sans"/>
                <a:sym typeface="Open Sans"/>
              </a:rPr>
              <a:t>позитивний</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нечіткий</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результат</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тесту</a:t>
            </a:r>
            <a:endParaRPr lang="en-US" sz="2000" kern="1200" dirty="0">
              <a:latin typeface="Open Sans"/>
              <a:ea typeface="Open Sans"/>
              <a:cs typeface="Open Sans"/>
              <a:sym typeface="Open Sans"/>
            </a:endParaRPr>
          </a:p>
          <a:p>
            <a:pPr marL="446364" lvl="1" indent="-223182" defTabSz="914445">
              <a:lnSpc>
                <a:spcPts val="2232"/>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необхідності</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ПКП</a:t>
            </a:r>
            <a:endParaRPr lang="en-US" sz="2000" kern="1200" dirty="0">
              <a:latin typeface="Open Sans"/>
              <a:ea typeface="Open Sans"/>
              <a:cs typeface="Open Sans"/>
              <a:sym typeface="Open Sans"/>
            </a:endParaRPr>
          </a:p>
          <a:p>
            <a:pPr marL="446364" lvl="1" indent="-223182" defTabSz="914445">
              <a:lnSpc>
                <a:spcPts val="2232"/>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ГВІ</a:t>
            </a:r>
            <a:endParaRPr lang="en-US" sz="2000" kern="1200" dirty="0">
              <a:latin typeface="Open Sans"/>
              <a:ea typeface="Open Sans"/>
              <a:cs typeface="Open Sans"/>
              <a:sym typeface="Open Sans"/>
            </a:endParaRPr>
          </a:p>
          <a:p>
            <a:pPr marL="446364" lvl="1" indent="-223182" defTabSz="914445">
              <a:lnSpc>
                <a:spcPts val="2232"/>
              </a:lnSpc>
              <a:buClrTx/>
              <a:buFont typeface="Arial"/>
              <a:buChar char="•"/>
              <a:defRPr/>
            </a:pPr>
            <a:r>
              <a:rPr lang="en-US" sz="2000" kern="1200" dirty="0" err="1">
                <a:latin typeface="Open Sans"/>
                <a:ea typeface="Open Sans"/>
                <a:cs typeface="Open Sans"/>
                <a:sym typeface="Open Sans"/>
              </a:rPr>
              <a:t>Одночасне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CAB-LA з </a:t>
            </a:r>
            <a:r>
              <a:rPr lang="en-US" sz="2000" kern="1200" dirty="0" err="1">
                <a:latin typeface="Open Sans"/>
                <a:ea typeface="Open Sans"/>
                <a:cs typeface="Open Sans"/>
                <a:sym typeface="Open Sans"/>
              </a:rPr>
              <a:t>будь-яким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із</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таких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лікарських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засобів</a:t>
            </a:r>
            <a:r>
              <a:rPr lang="en-US" sz="2000" kern="1200" dirty="0">
                <a:latin typeface="Open Sans"/>
                <a:ea typeface="Open Sans"/>
                <a:cs typeface="Open Sans"/>
                <a:sym typeface="Open Sans"/>
              </a:rPr>
              <a:t>:</a:t>
            </a:r>
          </a:p>
          <a:p>
            <a:pPr marL="892728" lvl="2" indent="-297576" defTabSz="914445">
              <a:lnSpc>
                <a:spcPts val="2232"/>
              </a:lnSpc>
              <a:buClrTx/>
              <a:buFont typeface="Arial"/>
              <a:buChar char="⚬"/>
              <a:defRPr/>
            </a:pPr>
            <a:r>
              <a:rPr lang="en-US" sz="2000" kern="1200" dirty="0" err="1">
                <a:latin typeface="Open Sans"/>
                <a:ea typeface="Open Sans"/>
                <a:cs typeface="Open Sans"/>
                <a:sym typeface="Open Sans"/>
              </a:rPr>
              <a:t>Рифампіцин</a:t>
            </a:r>
            <a:endParaRPr lang="en-US" sz="2000" kern="1200" dirty="0">
              <a:latin typeface="Open Sans"/>
              <a:ea typeface="Open Sans"/>
              <a:cs typeface="Open Sans"/>
              <a:sym typeface="Open Sans"/>
            </a:endParaRPr>
          </a:p>
          <a:p>
            <a:pPr marL="892728" lvl="2" indent="-297576" defTabSz="914445">
              <a:lnSpc>
                <a:spcPts val="2232"/>
              </a:lnSpc>
              <a:buClrTx/>
              <a:buFont typeface="Arial"/>
              <a:buChar char="⚬"/>
              <a:defRPr/>
            </a:pPr>
            <a:r>
              <a:rPr lang="en-US" sz="2000" kern="1200" dirty="0" err="1">
                <a:latin typeface="Open Sans"/>
                <a:ea typeface="Open Sans"/>
                <a:cs typeface="Open Sans"/>
                <a:sym typeface="Open Sans"/>
              </a:rPr>
              <a:t>Рифапентин</a:t>
            </a:r>
            <a:endParaRPr lang="en-US" sz="2000" kern="1200" dirty="0">
              <a:latin typeface="Open Sans"/>
              <a:ea typeface="Open Sans"/>
              <a:cs typeface="Open Sans"/>
              <a:sym typeface="Open Sans"/>
            </a:endParaRPr>
          </a:p>
          <a:p>
            <a:pPr marL="892728" lvl="2" indent="-297576" defTabSz="914445">
              <a:lnSpc>
                <a:spcPts val="2232"/>
              </a:lnSpc>
              <a:buClrTx/>
              <a:buFont typeface="Arial"/>
              <a:buChar char="⚬"/>
              <a:defRPr/>
            </a:pPr>
            <a:r>
              <a:rPr lang="en-US" sz="2000" kern="1200" dirty="0" err="1">
                <a:latin typeface="Open Sans"/>
                <a:ea typeface="Open Sans"/>
                <a:cs typeface="Open Sans"/>
                <a:sym typeface="Open Sans"/>
              </a:rPr>
              <a:t>Карбамазепін</a:t>
            </a:r>
            <a:endParaRPr lang="en-US" sz="2000" kern="1200" dirty="0">
              <a:latin typeface="Open Sans"/>
              <a:ea typeface="Open Sans"/>
              <a:cs typeface="Open Sans"/>
              <a:sym typeface="Open Sans"/>
            </a:endParaRPr>
          </a:p>
          <a:p>
            <a:pPr marL="446364" lvl="1" indent="-223182" defTabSz="914445">
              <a:lnSpc>
                <a:spcPts val="2232"/>
              </a:lnSpc>
              <a:buClrTx/>
              <a:buFont typeface="Arial"/>
              <a:buChar char="•"/>
              <a:defRPr/>
            </a:pPr>
            <a:r>
              <a:rPr lang="en-US" sz="2000" kern="1200" dirty="0" err="1">
                <a:latin typeface="Open Sans"/>
                <a:ea typeface="Open Sans"/>
                <a:cs typeface="Open Sans"/>
                <a:sym typeface="Open Sans"/>
              </a:rPr>
              <a:t>Попередня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алергічна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реакція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каботегравіру</a:t>
            </a:r>
            <a:r>
              <a:rPr lang="en-US" sz="2000" kern="1200" dirty="0">
                <a:latin typeface="Open Sans"/>
                <a:ea typeface="Open Sans"/>
                <a:cs typeface="Open Sans"/>
                <a:sym typeface="Open Sans"/>
              </a:rPr>
              <a:t>/CAB-LA</a:t>
            </a:r>
          </a:p>
          <a:p>
            <a:pPr marL="446364" lvl="1" indent="-223182" defTabSz="914445">
              <a:lnSpc>
                <a:spcPts val="2232"/>
              </a:lnSpc>
              <a:buClrTx/>
              <a:buFont typeface="Arial"/>
              <a:buChar char="•"/>
              <a:defRPr/>
            </a:pPr>
            <a:r>
              <a:rPr lang="en-US" sz="2000" kern="1200" dirty="0" err="1">
                <a:latin typeface="Open Sans"/>
                <a:ea typeface="Open Sans"/>
                <a:cs typeface="Open Sans"/>
                <a:sym typeface="Open Sans"/>
              </a:rPr>
              <a:t>Хронічне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захворювання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печінки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гострий</a:t>
            </a:r>
            <a:r>
              <a:rPr lang="en-US" sz="2000" kern="1200" dirty="0">
                <a:latin typeface="Open Sans"/>
                <a:ea typeface="Open Sans"/>
                <a:cs typeface="Open Sans"/>
                <a:sym typeface="Open Sans"/>
              </a:rPr>
              <a:t> гепатит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аномальні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результати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тестів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функцію</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печінки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якщо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проводилися</a:t>
            </a:r>
            <a:r>
              <a:rPr lang="en-US" sz="2000" kern="1200" dirty="0">
                <a:latin typeface="Open Sans"/>
                <a:ea typeface="Open Sans"/>
                <a:cs typeface="Open Sans"/>
                <a:sym typeface="Open Sans"/>
              </a:rPr>
              <a:t>)</a:t>
            </a:r>
          </a:p>
        </p:txBody>
      </p:sp>
      <p:sp>
        <p:nvSpPr>
          <p:cNvPr id="8" name="TextBox 8"/>
          <p:cNvSpPr txBox="1"/>
          <p:nvPr/>
        </p:nvSpPr>
        <p:spPr>
          <a:xfrm>
            <a:off x="10272583" y="2845366"/>
            <a:ext cx="6340313" cy="1154162"/>
          </a:xfrm>
          <a:prstGeom prst="rect">
            <a:avLst/>
          </a:prstGeom>
        </p:spPr>
        <p:txBody>
          <a:bodyPr lIns="0" tIns="0" rIns="0" bIns="0" rtlCol="0" anchor="t">
            <a:spAutoFit/>
          </a:bodyPr>
          <a:lstStyle/>
          <a:p>
            <a:pPr marL="590076" lvl="1" indent="-295038" defTabSz="914445">
              <a:lnSpc>
                <a:spcPts val="2951"/>
              </a:lnSpc>
              <a:buClrTx/>
              <a:buFont typeface="Arial"/>
              <a:buChar char="•"/>
              <a:defRPr/>
            </a:pPr>
            <a:r>
              <a:rPr lang="en-US" sz="2000" kern="1200" dirty="0" err="1">
                <a:latin typeface="Open Sans"/>
                <a:ea typeface="Open Sans"/>
                <a:cs typeface="Open Sans"/>
                <a:sym typeface="Open Sans"/>
              </a:rPr>
              <a:t>Одночасне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CAB-LA з </a:t>
            </a:r>
            <a:r>
              <a:rPr lang="en-US" sz="2000" kern="1200" dirty="0" err="1">
                <a:latin typeface="Open Sans"/>
                <a:ea typeface="Open Sans"/>
                <a:cs typeface="Open Sans"/>
                <a:sym typeface="Open Sans"/>
              </a:rPr>
              <a:t>рифабутином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може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вимагати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коригування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дози</a:t>
            </a:r>
            <a:r>
              <a:rPr lang="en-US" sz="2000" kern="1200" dirty="0">
                <a:latin typeface="Open Sans"/>
                <a:ea typeface="Open Sans"/>
                <a:cs typeface="Open Sans"/>
                <a:sym typeface="Open Sans"/>
              </a:rPr>
              <a:t>.</a:t>
            </a:r>
          </a:p>
        </p:txBody>
      </p:sp>
      <p:sp>
        <p:nvSpPr>
          <p:cNvPr id="9" name="TextBox 9"/>
          <p:cNvSpPr txBox="1"/>
          <p:nvPr/>
        </p:nvSpPr>
        <p:spPr>
          <a:xfrm>
            <a:off x="671150" y="5601688"/>
            <a:ext cx="15497243" cy="423193"/>
          </a:xfrm>
          <a:prstGeom prst="rect">
            <a:avLst/>
          </a:prstGeom>
        </p:spPr>
        <p:txBody>
          <a:bodyPr lIns="0" tIns="0" rIns="0" bIns="0" rtlCol="0" anchor="t">
            <a:spAutoFit/>
          </a:bodyPr>
          <a:lstStyle/>
          <a:p>
            <a:pPr algn="ctr" defTabSz="914445">
              <a:lnSpc>
                <a:spcPts val="3273"/>
              </a:lnSpc>
              <a:buClrTx/>
              <a:defRPr/>
            </a:pPr>
            <a:r>
              <a:rPr lang="en-US" sz="3030" b="1" u="sng" kern="1200" dirty="0">
                <a:solidFill>
                  <a:srgbClr val="FE6C39"/>
                </a:solidFill>
                <a:latin typeface="Open Sans Bold"/>
                <a:ea typeface="Open Sans Bold"/>
                <a:cs typeface="Open Sans Bold"/>
                <a:sym typeface="Open Sans Bold"/>
              </a:rPr>
              <a:t>LEN</a:t>
            </a:r>
          </a:p>
        </p:txBody>
      </p:sp>
      <p:sp>
        <p:nvSpPr>
          <p:cNvPr id="10" name="TextBox 10"/>
          <p:cNvSpPr txBox="1"/>
          <p:nvPr/>
        </p:nvSpPr>
        <p:spPr>
          <a:xfrm>
            <a:off x="671150" y="6024881"/>
            <a:ext cx="3653838" cy="384721"/>
          </a:xfrm>
          <a:prstGeom prst="rect">
            <a:avLst/>
          </a:prstGeom>
        </p:spPr>
        <p:txBody>
          <a:bodyPr lIns="0" tIns="0" rIns="0" bIns="0" rtlCol="0" anchor="t">
            <a:spAutoFit/>
          </a:bodyPr>
          <a:lstStyle/>
          <a:p>
            <a:pPr defTabSz="914445">
              <a:lnSpc>
                <a:spcPts val="2951"/>
              </a:lnSpc>
              <a:buClrTx/>
              <a:defRPr/>
            </a:pPr>
            <a:r>
              <a:rPr lang="en-US" sz="2732" b="1" kern="1200">
                <a:latin typeface="Open Sans Bold"/>
                <a:ea typeface="Open Sans Bold"/>
                <a:cs typeface="Open Sans Bold"/>
                <a:sym typeface="Open Sans Bold"/>
              </a:rPr>
              <a:t>Протипоказання </a:t>
            </a:r>
          </a:p>
        </p:txBody>
      </p:sp>
      <p:sp>
        <p:nvSpPr>
          <p:cNvPr id="11" name="TextBox 11"/>
          <p:cNvSpPr txBox="1"/>
          <p:nvPr/>
        </p:nvSpPr>
        <p:spPr>
          <a:xfrm>
            <a:off x="10752714" y="6008654"/>
            <a:ext cx="3653838" cy="384721"/>
          </a:xfrm>
          <a:prstGeom prst="rect">
            <a:avLst/>
          </a:prstGeom>
        </p:spPr>
        <p:txBody>
          <a:bodyPr lIns="0" tIns="0" rIns="0" bIns="0" rtlCol="0" anchor="t">
            <a:spAutoFit/>
          </a:bodyPr>
          <a:lstStyle/>
          <a:p>
            <a:pPr defTabSz="914445">
              <a:lnSpc>
                <a:spcPts val="2951"/>
              </a:lnSpc>
              <a:buClrTx/>
              <a:defRPr/>
            </a:pPr>
            <a:r>
              <a:rPr lang="en-US" sz="2732" b="1" kern="1200" dirty="0" err="1">
                <a:latin typeface="Open Sans Bold"/>
                <a:ea typeface="Open Sans Bold"/>
                <a:cs typeface="Open Sans Bold"/>
                <a:sym typeface="Open Sans Bold"/>
              </a:rPr>
              <a:t>Рекомендації</a:t>
            </a:r>
            <a:r>
              <a:rPr lang="en-US" sz="2732" b="1" kern="1200" dirty="0">
                <a:latin typeface="Open Sans Bold"/>
                <a:ea typeface="Open Sans Bold"/>
                <a:cs typeface="Open Sans Bold"/>
                <a:sym typeface="Open Sans Bold"/>
              </a:rPr>
              <a:t> </a:t>
            </a:r>
          </a:p>
        </p:txBody>
      </p:sp>
      <p:sp>
        <p:nvSpPr>
          <p:cNvPr id="12" name="TextBox 12"/>
          <p:cNvSpPr txBox="1"/>
          <p:nvPr/>
        </p:nvSpPr>
        <p:spPr>
          <a:xfrm>
            <a:off x="671150" y="6580901"/>
            <a:ext cx="9601433" cy="3320333"/>
          </a:xfrm>
          <a:prstGeom prst="rect">
            <a:avLst/>
          </a:prstGeom>
        </p:spPr>
        <p:txBody>
          <a:bodyPr lIns="0" tIns="0" rIns="0" bIns="0" rtlCol="0" anchor="t">
            <a:spAutoFit/>
          </a:bodyPr>
          <a:lstStyle/>
          <a:p>
            <a:pPr marL="573426" lvl="1" indent="-286713" defTabSz="914445">
              <a:lnSpc>
                <a:spcPts val="2868"/>
              </a:lnSpc>
              <a:buClrTx/>
              <a:buFont typeface="Arial"/>
              <a:buChar char="•"/>
              <a:defRPr/>
            </a:pPr>
            <a:r>
              <a:rPr lang="en-US" sz="2000" kern="1200" dirty="0">
                <a:latin typeface="Open Sans"/>
                <a:ea typeface="Open Sans"/>
                <a:cs typeface="Open Sans"/>
                <a:sym typeface="Open Sans"/>
              </a:rPr>
              <a:t>ВІЛ-</a:t>
            </a:r>
            <a:r>
              <a:rPr lang="en-US" sz="2000" kern="1200" dirty="0" err="1">
                <a:latin typeface="Open Sans"/>
                <a:ea typeface="Open Sans"/>
                <a:cs typeface="Open Sans"/>
                <a:sym typeface="Open Sans"/>
              </a:rPr>
              <a:t>позитивні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нечіткі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результати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тестів</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необхідності</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ПКП</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Висока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ймовірність</a:t>
            </a:r>
            <a:r>
              <a:rPr lang="en-US" sz="2000" kern="1200" dirty="0">
                <a:latin typeface="Open Sans"/>
                <a:ea typeface="Open Sans"/>
                <a:cs typeface="Open Sans"/>
                <a:sym typeface="Open Sans"/>
              </a:rPr>
              <a:t> </a:t>
            </a:r>
            <a:r>
              <a:rPr lang="uk-UA" sz="2000" kern="1200" dirty="0">
                <a:latin typeface="Open Sans"/>
                <a:ea typeface="Open Sans"/>
                <a:cs typeface="Open Sans"/>
                <a:sym typeface="Open Sans"/>
              </a:rPr>
              <a:t>ГВІ</a:t>
            </a:r>
            <a:endParaRPr lang="en-US" sz="2000"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Немає</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ліків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які</a:t>
            </a:r>
            <a:r>
              <a:rPr lang="en-US" sz="2000" kern="1200" dirty="0">
                <a:latin typeface="Open Sans"/>
                <a:ea typeface="Open Sans"/>
                <a:cs typeface="Open Sans"/>
                <a:sym typeface="Open Sans"/>
              </a:rPr>
              <a:t> б </a:t>
            </a:r>
            <a:r>
              <a:rPr lang="en-US" sz="2000" kern="1200" dirty="0" err="1">
                <a:latin typeface="Open Sans"/>
                <a:ea typeface="Open Sans"/>
                <a:cs typeface="Open Sans"/>
                <a:sym typeface="Open Sans"/>
              </a:rPr>
              <a:t>були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протипоказані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застосуванні</a:t>
            </a:r>
            <a:r>
              <a:rPr lang="en-US" sz="2000" kern="1200" dirty="0">
                <a:latin typeface="Open Sans"/>
                <a:ea typeface="Open Sans"/>
                <a:cs typeface="Open Sans"/>
                <a:sym typeface="Open Sans"/>
              </a:rPr>
              <a:t> LEN.</a:t>
            </a: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Одночасне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LEN у </a:t>
            </a:r>
            <a:r>
              <a:rPr lang="en-US" sz="2000" kern="1200" dirty="0" err="1">
                <a:latin typeface="Open Sans"/>
                <a:ea typeface="Open Sans"/>
                <a:cs typeface="Open Sans"/>
                <a:sym typeface="Open Sans"/>
              </a:rPr>
              <a:t>поєднанні</a:t>
            </a:r>
            <a:r>
              <a:rPr lang="en-US" sz="2000" kern="1200" dirty="0">
                <a:latin typeface="Open Sans"/>
                <a:ea typeface="Open Sans"/>
                <a:cs typeface="Open Sans"/>
                <a:sym typeface="Open Sans"/>
              </a:rPr>
              <a:t> з </a:t>
            </a:r>
            <a:r>
              <a:rPr lang="en-US" sz="2000" kern="1200" dirty="0" err="1">
                <a:latin typeface="Open Sans"/>
                <a:ea typeface="Open Sans"/>
                <a:cs typeface="Open Sans"/>
                <a:sym typeface="Open Sans"/>
              </a:rPr>
              <a:t>будь-якими</a:t>
            </a:r>
            <a:r>
              <a:rPr lang="en-US" sz="2000" kern="1200" dirty="0">
                <a:latin typeface="Open Sans"/>
                <a:ea typeface="Open Sans"/>
                <a:cs typeface="Open Sans"/>
                <a:sym typeface="Open Sans"/>
              </a:rPr>
              <a:t> з </a:t>
            </a:r>
            <a:r>
              <a:rPr lang="en-US" sz="2000" kern="1200" dirty="0" err="1">
                <a:latin typeface="Open Sans"/>
                <a:ea typeface="Open Sans"/>
                <a:cs typeface="Open Sans"/>
                <a:sym typeface="Open Sans"/>
              </a:rPr>
              <a:t>наступних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ліків</a:t>
            </a:r>
            <a:r>
              <a:rPr lang="en-US" sz="2000" kern="1200" dirty="0">
                <a:latin typeface="Open Sans"/>
                <a:ea typeface="Open Sans"/>
                <a:cs typeface="Open Sans"/>
                <a:sym typeface="Open Sans"/>
              </a:rPr>
              <a:t>:</a:t>
            </a:r>
          </a:p>
          <a:p>
            <a:pPr marL="1146854" lvl="2" indent="-382284" defTabSz="914445">
              <a:lnSpc>
                <a:spcPts val="2868"/>
              </a:lnSpc>
              <a:buClrTx/>
              <a:buFont typeface="Arial"/>
              <a:buChar char="⚬"/>
              <a:defRPr/>
            </a:pPr>
            <a:r>
              <a:rPr lang="uk-UA" sz="2000" b="1" i="1" kern="1200" dirty="0">
                <a:latin typeface="Open Sans"/>
                <a:ea typeface="Open Sans"/>
                <a:cs typeface="Open Sans"/>
                <a:sym typeface="Open Sans"/>
              </a:rPr>
              <a:t>Дивись список у додатку</a:t>
            </a:r>
            <a:endParaRPr lang="en-US" sz="2000" b="1" i="1" kern="1200" dirty="0">
              <a:latin typeface="Open Sans"/>
              <a:ea typeface="Open Sans"/>
              <a:cs typeface="Open Sans"/>
              <a:sym typeface="Open Sans"/>
            </a:endParaRPr>
          </a:p>
          <a:p>
            <a:pPr marL="573426" lvl="1" indent="-286713" defTabSz="914445">
              <a:lnSpc>
                <a:spcPts val="2868"/>
              </a:lnSpc>
              <a:buClrTx/>
              <a:buFont typeface="Arial"/>
              <a:buChar char="•"/>
              <a:defRPr/>
            </a:pPr>
            <a:r>
              <a:rPr lang="en-US" sz="2000" kern="1200" dirty="0" err="1">
                <a:latin typeface="Open Sans"/>
                <a:ea typeface="Open Sans"/>
                <a:cs typeface="Open Sans"/>
                <a:sym typeface="Open Sans"/>
              </a:rPr>
              <a:t>Попередня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алергічна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реакція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ленакапавіру</a:t>
            </a:r>
            <a:endParaRPr lang="en-US" sz="2000" kern="1200" dirty="0">
              <a:latin typeface="Open Sans"/>
              <a:ea typeface="Open Sans"/>
              <a:cs typeface="Open Sans"/>
              <a:sym typeface="Open Sans"/>
            </a:endParaRPr>
          </a:p>
          <a:p>
            <a:pPr defTabSz="914445">
              <a:lnSpc>
                <a:spcPts val="2868"/>
              </a:lnSpc>
              <a:buClrTx/>
              <a:defRPr/>
            </a:pPr>
            <a:endParaRPr lang="en-US" sz="2000" kern="1200" dirty="0">
              <a:latin typeface="Open Sans"/>
              <a:ea typeface="Open Sans"/>
              <a:cs typeface="Open Sans"/>
              <a:sym typeface="Open Sans"/>
            </a:endParaRPr>
          </a:p>
        </p:txBody>
      </p:sp>
      <p:sp>
        <p:nvSpPr>
          <p:cNvPr id="13" name="TextBox 13"/>
          <p:cNvSpPr txBox="1"/>
          <p:nvPr/>
        </p:nvSpPr>
        <p:spPr>
          <a:xfrm>
            <a:off x="9739086" y="6564672"/>
            <a:ext cx="8205659" cy="3060453"/>
          </a:xfrm>
          <a:prstGeom prst="rect">
            <a:avLst/>
          </a:prstGeom>
        </p:spPr>
        <p:txBody>
          <a:bodyPr wrap="square" lIns="0" tIns="0" rIns="0" bIns="0" rtlCol="0" anchor="t">
            <a:spAutoFit/>
          </a:bodyPr>
          <a:lstStyle/>
          <a:p>
            <a:pPr marL="475440" lvl="1" indent="-237720" defTabSz="914445">
              <a:lnSpc>
                <a:spcPts val="2378"/>
              </a:lnSpc>
              <a:buClrTx/>
              <a:buFont typeface="Arial"/>
              <a:buChar char="•"/>
              <a:defRPr/>
            </a:pPr>
            <a:r>
              <a:rPr lang="en-US" sz="2000" kern="1200" dirty="0" err="1">
                <a:latin typeface="Open Sans"/>
                <a:ea typeface="Open Sans"/>
                <a:cs typeface="Open Sans"/>
                <a:sym typeface="Open Sans"/>
              </a:rPr>
              <a:t>Супутнє</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LEN з </a:t>
            </a:r>
            <a:r>
              <a:rPr lang="en-US" sz="2000" kern="1200" dirty="0" err="1">
                <a:latin typeface="Open Sans"/>
                <a:ea typeface="Open Sans"/>
                <a:cs typeface="Open Sans"/>
                <a:sym typeface="Open Sans"/>
              </a:rPr>
              <a:t>будь-яким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із</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наведених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нижче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лікарських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засобів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може</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вимагати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коригування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дози</a:t>
            </a:r>
            <a:r>
              <a:rPr lang="en-US" sz="2000" kern="1200" dirty="0">
                <a:latin typeface="Open Sans"/>
                <a:ea typeface="Open Sans"/>
                <a:cs typeface="Open Sans"/>
                <a:sym typeface="Open Sans"/>
              </a:rPr>
              <a:t>:</a:t>
            </a:r>
          </a:p>
          <a:p>
            <a:pPr marL="475440" lvl="1" indent="-237720" defTabSz="914445">
              <a:lnSpc>
                <a:spcPts val="2378"/>
              </a:lnSpc>
              <a:buClrTx/>
              <a:buFont typeface="Arial"/>
              <a:buChar char="•"/>
              <a:defRPr/>
            </a:pPr>
            <a:r>
              <a:rPr lang="uk-UA" sz="2000" b="1" i="1" kern="1200" dirty="0">
                <a:latin typeface="Open Sans"/>
                <a:ea typeface="Open Sans"/>
                <a:cs typeface="Open Sans"/>
                <a:sym typeface="Open Sans"/>
              </a:rPr>
              <a:t>Дивись список у додатку</a:t>
            </a:r>
            <a:endParaRPr lang="en-US" sz="2000" b="1" i="1" kern="1200" dirty="0">
              <a:latin typeface="Open Sans"/>
              <a:ea typeface="Open Sans"/>
              <a:cs typeface="Open Sans"/>
              <a:sym typeface="Open Sans"/>
            </a:endParaRPr>
          </a:p>
          <a:p>
            <a:pPr marL="475440" lvl="1" indent="-237720" defTabSz="914445">
              <a:lnSpc>
                <a:spcPts val="2378"/>
              </a:lnSpc>
              <a:buClrTx/>
              <a:buFont typeface="Arial"/>
              <a:buChar char="•"/>
              <a:defRPr/>
            </a:pPr>
            <a:r>
              <a:rPr lang="en-US" sz="2000" kern="1200" dirty="0" err="1">
                <a:latin typeface="Open Sans"/>
                <a:ea typeface="Open Sans"/>
                <a:cs typeface="Open Sans"/>
                <a:sym typeface="Open Sans"/>
              </a:rPr>
              <a:t>Додаткові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дози</a:t>
            </a:r>
            <a:r>
              <a:rPr lang="en-US" sz="2000" kern="1200" dirty="0">
                <a:latin typeface="Open Sans"/>
                <a:ea typeface="Open Sans"/>
                <a:cs typeface="Open Sans"/>
                <a:sym typeface="Open Sans"/>
              </a:rPr>
              <a:t> LEN </a:t>
            </a:r>
            <a:r>
              <a:rPr lang="en-US" sz="2000" kern="1200" dirty="0" err="1">
                <a:latin typeface="Open Sans"/>
                <a:ea typeface="Open Sans"/>
                <a:cs typeface="Open Sans"/>
                <a:sym typeface="Open Sans"/>
              </a:rPr>
              <a:t>рекомендуються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особам</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які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починають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застосовувати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що</a:t>
            </a:r>
            <a:r>
              <a:rPr lang="en-US" sz="2000" kern="1200" dirty="0">
                <a:latin typeface="Open Sans"/>
                <a:ea typeface="Open Sans"/>
                <a:cs typeface="Open Sans"/>
                <a:sym typeface="Open Sans"/>
              </a:rPr>
              <a:t> є </a:t>
            </a:r>
            <a:r>
              <a:rPr lang="en-US" sz="2000" kern="1200" dirty="0" err="1">
                <a:latin typeface="Open Sans"/>
                <a:ea typeface="Open Sans"/>
                <a:cs typeface="Open Sans"/>
                <a:sym typeface="Open Sans"/>
              </a:rPr>
              <a:t>сильними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або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помірними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індукторами</a:t>
            </a:r>
            <a:r>
              <a:rPr lang="en-US" sz="2000" kern="1200" dirty="0">
                <a:latin typeface="Open Sans"/>
                <a:ea typeface="Open Sans"/>
                <a:cs typeface="Open Sans"/>
                <a:sym typeface="Open Sans"/>
              </a:rPr>
              <a:t> CYP3A, </a:t>
            </a:r>
            <a:r>
              <a:rPr lang="en-US" sz="2000" kern="1200" dirty="0" err="1">
                <a:latin typeface="Open Sans"/>
                <a:ea typeface="Open Sans"/>
                <a:cs typeface="Open Sans"/>
                <a:sym typeface="Open Sans"/>
              </a:rPr>
              <a:t>включаючи</a:t>
            </a:r>
            <a:r>
              <a:rPr lang="en-US" sz="2000" kern="1200" dirty="0">
                <a:latin typeface="Open Sans"/>
                <a:ea typeface="Open Sans"/>
                <a:cs typeface="Open Sans"/>
                <a:sym typeface="Open Sans"/>
              </a:rPr>
              <a:t>:</a:t>
            </a:r>
          </a:p>
          <a:p>
            <a:pPr marL="475440" lvl="1" indent="-237720" defTabSz="914445">
              <a:lnSpc>
                <a:spcPts val="2378"/>
              </a:lnSpc>
              <a:buClrTx/>
              <a:buFont typeface="Arial"/>
              <a:buChar char="•"/>
              <a:defRPr/>
            </a:pPr>
            <a:r>
              <a:rPr lang="uk-UA" sz="2000" b="1" u="sng" kern="1200" dirty="0">
                <a:latin typeface="Open Sans"/>
                <a:ea typeface="Open Sans"/>
                <a:cs typeface="Open Sans"/>
                <a:sym typeface="Open Sans"/>
              </a:rPr>
              <a:t>Дивись список у додатку</a:t>
            </a:r>
            <a:endParaRPr lang="en-US" sz="2000" b="1" u="sng" kern="1200" dirty="0">
              <a:latin typeface="Open Sans"/>
              <a:ea typeface="Open Sans"/>
              <a:cs typeface="Open Sans"/>
              <a:sym typeface="Open Sans"/>
            </a:endParaRPr>
          </a:p>
          <a:p>
            <a:pPr marL="475440" lvl="1" indent="-237720" defTabSz="914445">
              <a:lnSpc>
                <a:spcPts val="2378"/>
              </a:lnSpc>
              <a:buClrTx/>
              <a:buFont typeface="Arial"/>
              <a:buChar char="•"/>
              <a:defRPr/>
            </a:pPr>
            <a:r>
              <a:rPr lang="en-US" sz="2000" kern="1200" dirty="0" err="1">
                <a:latin typeface="Open Sans"/>
                <a:ea typeface="Open Sans"/>
                <a:cs typeface="Open Sans"/>
                <a:sym typeface="Open Sans"/>
              </a:rPr>
              <a:t>Лікарі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які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призначають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ліки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повинні</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переглянути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інструкції</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обох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препаратів</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коли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призначають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їх</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для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одночасного</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застосування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щоб</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визначити</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необхідність</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коригування</a:t>
            </a:r>
            <a:r>
              <a:rPr lang="en-US" sz="2000" kern="1200" dirty="0">
                <a:latin typeface="Open Sans"/>
                <a:ea typeface="Open Sans"/>
                <a:cs typeface="Open Sans"/>
                <a:sym typeface="Open Sans"/>
              </a:rPr>
              <a:t> </a:t>
            </a:r>
            <a:r>
              <a:rPr lang="en-US" sz="2000" kern="1200" dirty="0" err="1">
                <a:latin typeface="Open Sans"/>
                <a:ea typeface="Open Sans"/>
                <a:cs typeface="Open Sans"/>
                <a:sym typeface="Open Sans"/>
              </a:rPr>
              <a:t>дози</a:t>
            </a:r>
            <a:r>
              <a:rPr lang="en-US" sz="2000" kern="1200" dirty="0">
                <a:latin typeface="Open Sans"/>
                <a:ea typeface="Open Sans"/>
                <a:cs typeface="Open Sans"/>
                <a:sym typeface="Open Sans"/>
              </a:rPr>
              <a:t>.</a:t>
            </a:r>
          </a:p>
        </p:txBody>
      </p:sp>
      <p:sp>
        <p:nvSpPr>
          <p:cNvPr id="14" name="TextBox 14"/>
          <p:cNvSpPr txBox="1"/>
          <p:nvPr/>
        </p:nvSpPr>
        <p:spPr>
          <a:xfrm>
            <a:off x="3606997" y="3925423"/>
            <a:ext cx="3121487" cy="730969"/>
          </a:xfrm>
          <a:prstGeom prst="rect">
            <a:avLst/>
          </a:prstGeom>
        </p:spPr>
        <p:txBody>
          <a:bodyPr wrap="square" lIns="0" tIns="0" rIns="0" bIns="0" rtlCol="0" anchor="t">
            <a:spAutoFit/>
          </a:bodyPr>
          <a:lstStyle/>
          <a:p>
            <a:pPr marL="763580" lvl="2" indent="-254526" defTabSz="914445">
              <a:lnSpc>
                <a:spcPts val="1910"/>
              </a:lnSpc>
              <a:buClrTx/>
              <a:buFont typeface="Arial"/>
              <a:buChar char="⚬"/>
              <a:defRPr/>
            </a:pPr>
            <a:r>
              <a:rPr lang="en-US" sz="1768" kern="1200">
                <a:latin typeface="Open Sans"/>
                <a:ea typeface="Open Sans"/>
                <a:cs typeface="Open Sans"/>
                <a:sym typeface="Open Sans"/>
              </a:rPr>
              <a:t>Окскарбазепін</a:t>
            </a:r>
          </a:p>
          <a:p>
            <a:pPr marL="763580" lvl="2" indent="-254526" defTabSz="914445">
              <a:lnSpc>
                <a:spcPts val="1910"/>
              </a:lnSpc>
              <a:buClrTx/>
              <a:buFont typeface="Arial"/>
              <a:buChar char="⚬"/>
              <a:defRPr/>
            </a:pPr>
            <a:r>
              <a:rPr lang="en-US" sz="1768" kern="1200">
                <a:latin typeface="Open Sans"/>
                <a:ea typeface="Open Sans"/>
                <a:cs typeface="Open Sans"/>
                <a:sym typeface="Open Sans"/>
              </a:rPr>
              <a:t>Фенобарбітал</a:t>
            </a:r>
          </a:p>
          <a:p>
            <a:pPr marL="763580" lvl="2" indent="-254526" defTabSz="914445">
              <a:lnSpc>
                <a:spcPts val="1910"/>
              </a:lnSpc>
              <a:buClrTx/>
              <a:buFont typeface="Arial"/>
              <a:buChar char="⚬"/>
              <a:defRPr/>
            </a:pPr>
            <a:r>
              <a:rPr lang="en-US" sz="1768" kern="1200">
                <a:latin typeface="Open Sans"/>
                <a:ea typeface="Open Sans"/>
                <a:cs typeface="Open Sans"/>
                <a:sym typeface="Open Sans"/>
              </a:rPr>
              <a:t>Фенітоїн</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843923" y="271874"/>
            <a:ext cx="4114800" cy="4114800"/>
          </a:xfrm>
          <a:custGeom>
            <a:avLst/>
            <a:gdLst/>
            <a:ahLst/>
            <a:cxnLst/>
            <a:rect l="l" t="t" r="r" b="b"/>
            <a:pathLst>
              <a:path w="4114800" h="4114800">
                <a:moveTo>
                  <a:pt x="0" y="0"/>
                </a:moveTo>
                <a:lnTo>
                  <a:pt x="4114800" y="0"/>
                </a:lnTo>
                <a:lnTo>
                  <a:pt x="4114800" y="4114800"/>
                </a:lnTo>
                <a:lnTo>
                  <a:pt x="0" y="4114800"/>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TextBox 4"/>
          <p:cNvSpPr txBox="1"/>
          <p:nvPr/>
        </p:nvSpPr>
        <p:spPr>
          <a:xfrm>
            <a:off x="725152" y="614543"/>
            <a:ext cx="15497243" cy="798295"/>
          </a:xfrm>
          <a:prstGeom prst="rect">
            <a:avLst/>
          </a:prstGeom>
        </p:spPr>
        <p:txBody>
          <a:bodyPr lIns="0" tIns="0" rIns="0" bIns="0" rtlCol="0" anchor="t">
            <a:spAutoFit/>
          </a:bodyPr>
          <a:lstStyle/>
          <a:p>
            <a:pPr defTabSz="914445">
              <a:lnSpc>
                <a:spcPts val="6720"/>
              </a:lnSpc>
              <a:buClrTx/>
              <a:defRPr/>
            </a:pPr>
            <a:r>
              <a:rPr lang="ru-RU" sz="4800" b="1" kern="1200" dirty="0" err="1">
                <a:latin typeface="Roboto Condensed Bold"/>
                <a:ea typeface="Roboto Condensed Bold"/>
                <a:cs typeface="Roboto Condensed Bold"/>
                <a:sym typeface="Roboto Condensed Bold"/>
              </a:rPr>
              <a:t>Ресурси</a:t>
            </a:r>
            <a:r>
              <a:rPr lang="ru-RU" sz="4800" b="1" kern="1200" dirty="0">
                <a:latin typeface="Roboto Condensed Bold"/>
                <a:ea typeface="Roboto Condensed Bold"/>
                <a:cs typeface="Roboto Condensed Bold"/>
                <a:sym typeface="Roboto Condensed Bold"/>
              </a:rPr>
              <a:t> для </a:t>
            </a:r>
            <a:r>
              <a:rPr lang="ru-RU" sz="4800" b="1" kern="1200" dirty="0" err="1">
                <a:latin typeface="Roboto Condensed Bold"/>
                <a:ea typeface="Roboto Condensed Bold"/>
                <a:cs typeface="Roboto Condensed Bold"/>
                <a:sym typeface="Roboto Condensed Bold"/>
              </a:rPr>
              <a:t>завантаження</a:t>
            </a:r>
            <a:r>
              <a:rPr lang="ru-RU" sz="4800" b="1" kern="1200" dirty="0">
                <a:latin typeface="Roboto Condensed Bold"/>
                <a:ea typeface="Roboto Condensed Bold"/>
                <a:cs typeface="Roboto Condensed Bold"/>
                <a:sym typeface="Roboto Condensed Bold"/>
              </a:rPr>
              <a:t> до уроку 2: </a:t>
            </a:r>
            <a:endParaRPr lang="en-US" sz="4800" b="1" kern="1200" dirty="0">
              <a:latin typeface="Roboto Condensed Bold"/>
              <a:ea typeface="Roboto Condensed Bold"/>
              <a:cs typeface="Roboto Condensed Bold"/>
              <a:sym typeface="Roboto Condensed Bold"/>
            </a:endParaRPr>
          </a:p>
        </p:txBody>
      </p:sp>
      <p:sp>
        <p:nvSpPr>
          <p:cNvPr id="5" name="TextBox 5"/>
          <p:cNvSpPr txBox="1"/>
          <p:nvPr/>
        </p:nvSpPr>
        <p:spPr>
          <a:xfrm>
            <a:off x="10897454" y="4575185"/>
            <a:ext cx="7186613" cy="4698274"/>
          </a:xfrm>
          <a:prstGeom prst="rect">
            <a:avLst/>
          </a:prstGeom>
        </p:spPr>
        <p:txBody>
          <a:bodyPr wrap="square" lIns="0" tIns="0" rIns="0" bIns="0" rtlCol="0" anchor="t">
            <a:spAutoFit/>
          </a:bodyPr>
          <a:lstStyle/>
          <a:p>
            <a:pPr defTabSz="914445">
              <a:lnSpc>
                <a:spcPts val="4128"/>
              </a:lnSpc>
              <a:spcBef>
                <a:spcPct val="0"/>
              </a:spcBef>
              <a:buClrTx/>
              <a:defRPr/>
            </a:pPr>
            <a:r>
              <a:rPr lang="ru-RU" sz="2949" kern="1200" dirty="0" err="1">
                <a:latin typeface="Open Sans"/>
                <a:ea typeface="Open Sans"/>
                <a:cs typeface="Open Sans"/>
                <a:sym typeface="Open Sans"/>
              </a:rPr>
              <a:t>Інформація</a:t>
            </a:r>
            <a:r>
              <a:rPr lang="ru-RU" sz="2949" kern="1200" dirty="0">
                <a:latin typeface="Open Sans"/>
                <a:ea typeface="Open Sans"/>
                <a:cs typeface="Open Sans"/>
                <a:sym typeface="Open Sans"/>
              </a:rPr>
              <a:t>, представлена в </a:t>
            </a:r>
            <a:r>
              <a:rPr lang="ru-RU" sz="2949" kern="1200" dirty="0" err="1">
                <a:latin typeface="Open Sans"/>
                <a:ea typeface="Open Sans"/>
                <a:cs typeface="Open Sans"/>
                <a:sym typeface="Open Sans"/>
              </a:rPr>
              <a:t>цьому</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уроці</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щодо</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оцінки</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клінічної</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придатності</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узагальнена</a:t>
            </a:r>
            <a:r>
              <a:rPr lang="ru-RU" sz="2949" kern="1200" dirty="0">
                <a:latin typeface="Open Sans"/>
                <a:ea typeface="Open Sans"/>
                <a:cs typeface="Open Sans"/>
                <a:sym typeface="Open Sans"/>
              </a:rPr>
              <a:t> в </a:t>
            </a:r>
            <a:r>
              <a:rPr lang="ru-RU" sz="2949" kern="1200" dirty="0" err="1">
                <a:latin typeface="Open Sans"/>
                <a:ea typeface="Open Sans"/>
                <a:cs typeface="Open Sans"/>
                <a:sym typeface="Open Sans"/>
              </a:rPr>
              <a:t>ресурсі</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під</a:t>
            </a:r>
            <a:r>
              <a:rPr lang="ru-RU" sz="2949" kern="1200" dirty="0">
                <a:latin typeface="Open Sans"/>
                <a:ea typeface="Open Sans"/>
                <a:cs typeface="Open Sans"/>
                <a:sym typeface="Open Sans"/>
              </a:rPr>
              <a:t> </a:t>
            </a:r>
            <a:r>
              <a:rPr lang="ru-RU" sz="2949" kern="1200" dirty="0" err="1">
                <a:latin typeface="Open Sans"/>
                <a:ea typeface="Open Sans"/>
                <a:cs typeface="Open Sans"/>
                <a:sym typeface="Open Sans"/>
              </a:rPr>
              <a:t>назвою</a:t>
            </a:r>
            <a:r>
              <a:rPr lang="ru-RU" sz="2949" kern="1200" dirty="0">
                <a:latin typeface="Open Sans"/>
                <a:ea typeface="Open Sans"/>
                <a:cs typeface="Open Sans"/>
                <a:sym typeface="Open Sans"/>
              </a:rPr>
              <a:t>: </a:t>
            </a:r>
            <a:r>
              <a:rPr lang="ru-RU" sz="2949" b="1" kern="1200" dirty="0" err="1">
                <a:solidFill>
                  <a:srgbClr val="FE6C39"/>
                </a:solidFill>
                <a:latin typeface="Open Sans Bold"/>
                <a:ea typeface="Open Sans Bold"/>
                <a:cs typeface="Open Sans Bold"/>
                <a:sym typeface="Open Sans Bold"/>
              </a:rPr>
              <a:t>Допоміжний</a:t>
            </a:r>
            <a:r>
              <a:rPr lang="ru-RU" sz="2949" b="1" kern="1200" dirty="0">
                <a:solidFill>
                  <a:srgbClr val="FE6C39"/>
                </a:solidFill>
                <a:latin typeface="Open Sans Bold"/>
                <a:ea typeface="Open Sans Bold"/>
                <a:cs typeface="Open Sans Bold"/>
                <a:sym typeface="Open Sans Bold"/>
              </a:rPr>
              <a:t> </a:t>
            </a:r>
            <a:r>
              <a:rPr lang="ru-RU" sz="2949" b="1" kern="1200" dirty="0" err="1">
                <a:solidFill>
                  <a:srgbClr val="FE6C39"/>
                </a:solidFill>
                <a:latin typeface="Open Sans Bold"/>
                <a:ea typeface="Open Sans Bold"/>
                <a:cs typeface="Open Sans Bold"/>
                <a:sym typeface="Open Sans Bold"/>
              </a:rPr>
              <a:t>матеріал</a:t>
            </a:r>
            <a:r>
              <a:rPr lang="ru-RU" sz="2949" b="1" kern="1200" dirty="0">
                <a:solidFill>
                  <a:srgbClr val="FE6C39"/>
                </a:solidFill>
                <a:latin typeface="Open Sans Bold"/>
                <a:ea typeface="Open Sans Bold"/>
                <a:cs typeface="Open Sans Bold"/>
                <a:sym typeface="Open Sans Bold"/>
              </a:rPr>
              <a:t>: </a:t>
            </a:r>
            <a:r>
              <a:rPr lang="ru-RU" sz="2949" b="1" kern="1200" dirty="0" err="1">
                <a:solidFill>
                  <a:srgbClr val="FE6C39"/>
                </a:solidFill>
                <a:latin typeface="Open Sans Bold"/>
                <a:ea typeface="Open Sans Bold"/>
                <a:cs typeface="Open Sans Bold"/>
                <a:sym typeface="Open Sans Bold"/>
              </a:rPr>
              <a:t>Оцінка</a:t>
            </a:r>
            <a:r>
              <a:rPr lang="ru-RU" sz="2949" b="1" kern="1200" dirty="0">
                <a:solidFill>
                  <a:srgbClr val="FE6C39"/>
                </a:solidFill>
                <a:latin typeface="Open Sans Bold"/>
                <a:ea typeface="Open Sans Bold"/>
                <a:cs typeface="Open Sans Bold"/>
                <a:sym typeface="Open Sans Bold"/>
              </a:rPr>
              <a:t> </a:t>
            </a:r>
            <a:r>
              <a:rPr lang="ru-RU" sz="2949" b="1" kern="1200" dirty="0" err="1">
                <a:solidFill>
                  <a:srgbClr val="FE6C39"/>
                </a:solidFill>
                <a:latin typeface="Open Sans Bold"/>
                <a:ea typeface="Open Sans Bold"/>
                <a:cs typeface="Open Sans Bold"/>
                <a:sym typeface="Open Sans Bold"/>
              </a:rPr>
              <a:t>клінічної</a:t>
            </a:r>
            <a:r>
              <a:rPr lang="ru-RU" sz="2949" b="1" kern="1200" dirty="0">
                <a:solidFill>
                  <a:srgbClr val="FE6C39"/>
                </a:solidFill>
                <a:latin typeface="Open Sans Bold"/>
                <a:ea typeface="Open Sans Bold"/>
                <a:cs typeface="Open Sans Bold"/>
                <a:sym typeface="Open Sans Bold"/>
              </a:rPr>
              <a:t> </a:t>
            </a:r>
            <a:r>
              <a:rPr lang="ru-RU" sz="2949" b="1" kern="1200" dirty="0" err="1">
                <a:solidFill>
                  <a:srgbClr val="FE6C39"/>
                </a:solidFill>
                <a:latin typeface="Open Sans Bold"/>
                <a:ea typeface="Open Sans Bold"/>
                <a:cs typeface="Open Sans Bold"/>
                <a:sym typeface="Open Sans Bold"/>
              </a:rPr>
              <a:t>придатності</a:t>
            </a:r>
            <a:r>
              <a:rPr lang="ru-RU" sz="2949" b="1" kern="1200" dirty="0">
                <a:solidFill>
                  <a:srgbClr val="FE6C39"/>
                </a:solidFill>
                <a:latin typeface="Open Sans Bold"/>
                <a:ea typeface="Open Sans Bold"/>
                <a:cs typeface="Open Sans Bold"/>
                <a:sym typeface="Open Sans Bold"/>
              </a:rPr>
              <a:t> та </a:t>
            </a:r>
            <a:r>
              <a:rPr lang="ru-RU" sz="2949" b="1" kern="1200" dirty="0" err="1">
                <a:solidFill>
                  <a:srgbClr val="FE6C39"/>
                </a:solidFill>
                <a:latin typeface="Open Sans Bold"/>
                <a:ea typeface="Open Sans Bold"/>
                <a:cs typeface="Open Sans Bold"/>
                <a:sym typeface="Open Sans Bold"/>
              </a:rPr>
              <a:t>протипоказань</a:t>
            </a:r>
            <a:r>
              <a:rPr lang="ru-RU" sz="2949" b="1" kern="1200" dirty="0">
                <a:solidFill>
                  <a:srgbClr val="FE6C39"/>
                </a:solidFill>
                <a:latin typeface="Open Sans Bold"/>
                <a:ea typeface="Open Sans Bold"/>
                <a:cs typeface="Open Sans Bold"/>
                <a:sym typeface="Open Sans Bold"/>
              </a:rPr>
              <a:t> для ДКП </a:t>
            </a:r>
            <a:r>
              <a:rPr lang="uk-UA" sz="2949" kern="1200" dirty="0">
                <a:latin typeface="Open Sans"/>
                <a:ea typeface="Open Sans"/>
                <a:cs typeface="Open Sans"/>
                <a:sym typeface="Open Sans"/>
              </a:rPr>
              <a:t>який можна завантажити за посиланням </a:t>
            </a:r>
            <a:r>
              <a:rPr lang="en-US" sz="2949" kern="1200" dirty="0">
                <a:latin typeface="Open Sans"/>
                <a:ea typeface="Open Sans"/>
                <a:cs typeface="Open Sans"/>
                <a:sym typeface="Open Sans"/>
                <a:hlinkClick r:id="rId4"/>
              </a:rPr>
              <a:t>https://drive.google.com/drive/folders/1urns7o1f01Kwn-y-J1_gluZuXeEmZLQI</a:t>
            </a:r>
            <a:endParaRPr lang="uk-UA" sz="2949" kern="1200" dirty="0">
              <a:latin typeface="Open Sans"/>
              <a:ea typeface="Open Sans"/>
              <a:cs typeface="Open Sans"/>
              <a:sym typeface="Open Sans"/>
            </a:endParaRPr>
          </a:p>
        </p:txBody>
      </p:sp>
      <p:pic>
        <p:nvPicPr>
          <p:cNvPr id="7" name="Рисунок 6">
            <a:extLst>
              <a:ext uri="{FF2B5EF4-FFF2-40B4-BE49-F238E27FC236}">
                <a16:creationId xmlns:a16="http://schemas.microsoft.com/office/drawing/2014/main" id="{39607B2A-72DD-4FA1-86EA-33F4A51D2A6E}"/>
              </a:ext>
            </a:extLst>
          </p:cNvPr>
          <p:cNvPicPr>
            <a:picLocks noChangeAspect="1"/>
          </p:cNvPicPr>
          <p:nvPr/>
        </p:nvPicPr>
        <p:blipFill>
          <a:blip r:embed="rId5"/>
          <a:stretch>
            <a:fillRect/>
          </a:stretch>
        </p:blipFill>
        <p:spPr>
          <a:xfrm>
            <a:off x="203934" y="1777399"/>
            <a:ext cx="10425966" cy="8080568"/>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grpSp>
        <p:nvGrpSpPr>
          <p:cNvPr id="736" name="Google Shape;736;p53"/>
          <p:cNvGrpSpPr/>
          <p:nvPr/>
        </p:nvGrpSpPr>
        <p:grpSpPr>
          <a:xfrm>
            <a:off x="-362541" y="-528261"/>
            <a:ext cx="4600156" cy="2350725"/>
            <a:chOff x="0" y="-47625"/>
            <a:chExt cx="1211564" cy="619121"/>
          </a:xfrm>
        </p:grpSpPr>
        <p:sp>
          <p:nvSpPr>
            <p:cNvPr id="737" name="Google Shape;737;p53"/>
            <p:cNvSpPr/>
            <p:nvPr/>
          </p:nvSpPr>
          <p:spPr>
            <a:xfrm>
              <a:off x="0" y="0"/>
              <a:ext cx="1211564" cy="571496"/>
            </a:xfrm>
            <a:custGeom>
              <a:avLst/>
              <a:gdLst/>
              <a:ahLst/>
              <a:cxnLst/>
              <a:rect l="l" t="t" r="r" b="b"/>
              <a:pathLst>
                <a:path w="1211564" h="571496" extrusionOk="0">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38" name="Google Shape;738;p53"/>
            <p:cNvSpPr txBox="1"/>
            <p:nvPr/>
          </p:nvSpPr>
          <p:spPr>
            <a:xfrm>
              <a:off x="0" y="-47625"/>
              <a:ext cx="1211564" cy="619121"/>
            </a:xfrm>
            <a:prstGeom prst="rect">
              <a:avLst/>
            </a:prstGeom>
            <a:noFill/>
            <a:ln>
              <a:noFill/>
            </a:ln>
          </p:spPr>
          <p:txBody>
            <a:bodyPr spcFirstLastPara="1" wrap="square" lIns="50800" tIns="50800" rIns="50800" bIns="50800" anchor="ctr" anchorCtr="0">
              <a:noAutofit/>
            </a:bodyPr>
            <a:lstStyle/>
            <a:p>
              <a:pPr marL="0" marR="0" lvl="0" indent="0" algn="ctr" defTabSz="914400" rtl="0" eaLnBrk="1" fontAlgn="auto" latinLnBrk="0" hangingPunct="1">
                <a:lnSpc>
                  <a:spcPct val="147722"/>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00000"/>
                </a:solidFill>
                <a:effectLst/>
                <a:uLnTx/>
                <a:uFillTx/>
                <a:latin typeface="Calibri"/>
                <a:ea typeface="Calibri"/>
                <a:cs typeface="Calibri"/>
                <a:sym typeface="Calibri"/>
              </a:endParaRPr>
            </a:p>
          </p:txBody>
        </p:sp>
      </p:grpSp>
      <p:sp>
        <p:nvSpPr>
          <p:cNvPr id="739" name="Google Shape;739;p53"/>
          <p:cNvSpPr/>
          <p:nvPr/>
        </p:nvSpPr>
        <p:spPr>
          <a:xfrm>
            <a:off x="1937538" y="153339"/>
            <a:ext cx="1987012" cy="1495841"/>
          </a:xfrm>
          <a:custGeom>
            <a:avLst/>
            <a:gdLst/>
            <a:ahLst/>
            <a:cxnLst/>
            <a:rect l="l" t="t" r="r" b="b"/>
            <a:pathLst>
              <a:path w="1987012" h="1495841" extrusionOk="0">
                <a:moveTo>
                  <a:pt x="0" y="0"/>
                </a:moveTo>
                <a:lnTo>
                  <a:pt x="1987012" y="0"/>
                </a:lnTo>
                <a:lnTo>
                  <a:pt x="1987012" y="1495840"/>
                </a:lnTo>
                <a:lnTo>
                  <a:pt x="0" y="1495840"/>
                </a:lnTo>
                <a:lnTo>
                  <a:pt x="0" y="0"/>
                </a:lnTo>
                <a:close/>
              </a:path>
            </a:pathLst>
          </a:custGeom>
          <a:blipFill rotWithShape="1">
            <a:blip r:embed="rId3" cstate="email">
              <a:alphaModFix/>
              <a:extLst>
                <a:ext uri="{28A0092B-C50C-407E-A947-70E740481C1C}">
                  <a14:useLocalDpi xmlns:a14="http://schemas.microsoft.com/office/drawing/2010/main"/>
                </a:ext>
              </a:extLst>
            </a:blip>
            <a:stretch>
              <a:fillRect/>
            </a:stretch>
          </a:blipFill>
          <a:ln>
            <a:noFill/>
          </a:ln>
        </p:spPr>
      </p:sp>
      <p:sp>
        <p:nvSpPr>
          <p:cNvPr id="740" name="Google Shape;740;p53"/>
          <p:cNvSpPr/>
          <p:nvPr/>
        </p:nvSpPr>
        <p:spPr>
          <a:xfrm>
            <a:off x="276841" y="70690"/>
            <a:ext cx="1503719" cy="1578489"/>
          </a:xfrm>
          <a:custGeom>
            <a:avLst/>
            <a:gdLst/>
            <a:ahLst/>
            <a:cxnLst/>
            <a:rect l="l" t="t" r="r" b="b"/>
            <a:pathLst>
              <a:path w="1503719" h="1578489" extrusionOk="0">
                <a:moveTo>
                  <a:pt x="0" y="0"/>
                </a:moveTo>
                <a:lnTo>
                  <a:pt x="1503718" y="0"/>
                </a:lnTo>
                <a:lnTo>
                  <a:pt x="1503718" y="1578489"/>
                </a:lnTo>
                <a:lnTo>
                  <a:pt x="0" y="1578489"/>
                </a:lnTo>
                <a:lnTo>
                  <a:pt x="0" y="0"/>
                </a:lnTo>
                <a:close/>
              </a:path>
            </a:pathLst>
          </a:custGeom>
          <a:blipFill rotWithShape="1">
            <a:blip r:embed="rId4" cstate="email">
              <a:alphaModFix/>
              <a:extLst>
                <a:ext uri="{28A0092B-C50C-407E-A947-70E740481C1C}">
                  <a14:useLocalDpi xmlns:a14="http://schemas.microsoft.com/office/drawing/2010/main"/>
                </a:ext>
              </a:extLst>
            </a:blip>
            <a:stretch>
              <a:fillRect/>
            </a:stretch>
          </a:blipFill>
          <a:ln>
            <a:noFill/>
          </a:ln>
        </p:spPr>
      </p:sp>
      <p:sp>
        <p:nvSpPr>
          <p:cNvPr id="741" name="Google Shape;741;p53"/>
          <p:cNvSpPr txBox="1"/>
          <p:nvPr/>
        </p:nvSpPr>
        <p:spPr>
          <a:xfrm>
            <a:off x="535188" y="3098363"/>
            <a:ext cx="17217624" cy="139842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8002"/>
              </a:lnSpc>
              <a:spcBef>
                <a:spcPts val="0"/>
              </a:spcBef>
              <a:spcAft>
                <a:spcPts val="0"/>
              </a:spcAft>
              <a:buClr>
                <a:srgbClr val="000000"/>
              </a:buClr>
              <a:buSzTx/>
              <a:buFont typeface="Arial"/>
              <a:buNone/>
              <a:tabLst/>
              <a:defRPr/>
            </a:pPr>
            <a:r>
              <a:rPr kumimoji="0" lang="en-US" sz="9885" b="1" i="0" u="none" strike="noStrike" kern="0" cap="none" spc="0" normalizeH="0" baseline="0" noProof="0">
                <a:ln>
                  <a:noFill/>
                </a:ln>
                <a:solidFill>
                  <a:srgbClr val="48AEA8"/>
                </a:solidFill>
                <a:effectLst/>
                <a:uLnTx/>
                <a:uFillTx/>
                <a:latin typeface="Roboto Condensed"/>
                <a:ea typeface="Roboto Condensed"/>
                <a:cs typeface="Roboto Condensed"/>
                <a:sym typeface="Roboto Condensed"/>
              </a:rPr>
              <a:t>Дякуємо!</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2" name="Google Shape;742;p53"/>
          <p:cNvSpPr txBox="1"/>
          <p:nvPr/>
        </p:nvSpPr>
        <p:spPr>
          <a:xfrm>
            <a:off x="369537" y="7761664"/>
            <a:ext cx="17537414" cy="1957214"/>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40014"/>
              </a:lnSpc>
              <a:spcBef>
                <a:spcPts val="0"/>
              </a:spcBef>
              <a:spcAft>
                <a:spcPts val="0"/>
              </a:spcAft>
              <a:buClr>
                <a:srgbClr val="000000"/>
              </a:buClr>
              <a:buSzTx/>
              <a:buFont typeface="Arial"/>
              <a:buNone/>
              <a:tabLst/>
              <a:defRPr/>
            </a:pPr>
            <a:r>
              <a:rPr kumimoji="0" lang="en-US" sz="2819" b="0" i="1" u="none" strike="noStrike" kern="0" cap="none" spc="0" normalizeH="0" baseline="0" noProof="0">
                <a:ln>
                  <a:noFill/>
                </a:ln>
                <a:solidFill>
                  <a:srgbClr val="000000"/>
                </a:solidFill>
                <a:effectLst/>
                <a:uLnTx/>
                <a:uFillTx/>
                <a:latin typeface="Open Sans"/>
                <a:ea typeface="Open Sans"/>
                <a:cs typeface="Open Sans"/>
                <a:sym typeface="Open Sans"/>
              </a:rPr>
              <a:t>Цей ресурс став можливим завдяки підтримці та технічному внеску компаній Gilead Sciences, Inc., Viiv Healthcare, Population Council, Всесвітньої організації охорони здоров'я, Jhpiego та програми RISE, що фінансується урядом США, відповідно до умов угоди про співпрацю 7200AA19CA00003. Відповідальність за зміст несе Jhpiego, і він не обов'язково відображає точку зору уряду США.</a:t>
            </a: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743" name="Google Shape;743;p53"/>
          <p:cNvSpPr txBox="1"/>
          <p:nvPr/>
        </p:nvSpPr>
        <p:spPr>
          <a:xfrm>
            <a:off x="1937538" y="5156531"/>
            <a:ext cx="14401412" cy="1766637"/>
          </a:xfrm>
          <a:prstGeom prst="rect">
            <a:avLst/>
          </a:prstGeom>
          <a:noFill/>
          <a:ln>
            <a:noFill/>
          </a:ln>
        </p:spPr>
        <p:txBody>
          <a:bodyPr spcFirstLastPara="1" wrap="square" lIns="0" tIns="0" rIns="0" bIns="0" anchor="t" anchorCtr="0">
            <a:spAutoFit/>
          </a:bodyPr>
          <a:lstStyle/>
          <a:p>
            <a:pPr marL="0" marR="0" lvl="0" indent="0" algn="ctr" defTabSz="914400" rtl="0" eaLnBrk="1" fontAlgn="auto" latinLnBrk="0" hangingPunct="1">
              <a:lnSpc>
                <a:spcPct val="107996"/>
              </a:lnSpc>
              <a:spcBef>
                <a:spcPts val="0"/>
              </a:spcBef>
              <a:spcAft>
                <a:spcPts val="0"/>
              </a:spcAft>
              <a:buClr>
                <a:srgbClr val="000000"/>
              </a:buClr>
              <a:buSzTx/>
              <a:buFont typeface="Arial"/>
              <a:buNone/>
              <a:tabLst/>
              <a:defRPr/>
            </a:pPr>
            <a:r>
              <a:rPr kumimoji="0" lang="en-US" sz="5315" b="1" i="0" u="none" strike="noStrike" kern="0" cap="none" spc="0" normalizeH="0" baseline="0" noProof="0" dirty="0" err="1">
                <a:ln>
                  <a:noFill/>
                </a:ln>
                <a:solidFill>
                  <a:srgbClr val="000000"/>
                </a:solidFill>
                <a:effectLst/>
                <a:uLnTx/>
                <a:uFillTx/>
                <a:latin typeface="Roboto Condensed"/>
                <a:ea typeface="Roboto Condensed"/>
                <a:cs typeface="Roboto Condensed"/>
                <a:sym typeface="Roboto Condensed"/>
              </a:rPr>
              <a:t>Для</a:t>
            </a:r>
            <a:r>
              <a:rPr kumimoji="0" lang="en-US" sz="5315" b="1" i="0" u="none" strike="noStrike" kern="0" cap="none" spc="0" normalizeH="0" baseline="0" noProof="0" dirty="0">
                <a:ln>
                  <a:noFill/>
                </a:ln>
                <a:solidFill>
                  <a:srgbClr val="000000"/>
                </a:solidFill>
                <a:effectLst/>
                <a:uLnTx/>
                <a:uFillTx/>
                <a:latin typeface="Roboto Condensed"/>
                <a:ea typeface="Roboto Condensed"/>
                <a:cs typeface="Roboto Condensed"/>
                <a:sym typeface="Roboto Condensed"/>
              </a:rPr>
              <a:t> </a:t>
            </a:r>
            <a:r>
              <a:rPr kumimoji="0" lang="en-US" sz="5315" b="1" i="0" u="none" strike="noStrike" kern="0" cap="none" spc="0" normalizeH="0" baseline="0" noProof="0" dirty="0" err="1">
                <a:ln>
                  <a:noFill/>
                </a:ln>
                <a:solidFill>
                  <a:srgbClr val="000000"/>
                </a:solidFill>
                <a:effectLst/>
                <a:uLnTx/>
                <a:uFillTx/>
                <a:latin typeface="Roboto Condensed"/>
                <a:ea typeface="Roboto Condensed"/>
                <a:cs typeface="Roboto Condensed"/>
                <a:sym typeface="Roboto Condensed"/>
              </a:rPr>
              <a:t>отримання</a:t>
            </a:r>
            <a:r>
              <a:rPr kumimoji="0" lang="en-US" sz="5315" b="1" i="0" u="none" strike="noStrike" kern="0" cap="none" spc="0" normalizeH="0" baseline="0" noProof="0" dirty="0">
                <a:ln>
                  <a:noFill/>
                </a:ln>
                <a:solidFill>
                  <a:srgbClr val="000000"/>
                </a:solidFill>
                <a:effectLst/>
                <a:uLnTx/>
                <a:uFillTx/>
                <a:latin typeface="Roboto Condensed"/>
                <a:ea typeface="Roboto Condensed"/>
                <a:cs typeface="Roboto Condensed"/>
                <a:sym typeface="Roboto Condensed"/>
              </a:rPr>
              <a:t> </a:t>
            </a:r>
            <a:r>
              <a:rPr kumimoji="0" lang="en-US" sz="5315" b="1" i="0" u="none" strike="noStrike" kern="0" cap="none" spc="0" normalizeH="0" baseline="0" noProof="0" dirty="0" err="1">
                <a:ln>
                  <a:noFill/>
                </a:ln>
                <a:solidFill>
                  <a:srgbClr val="000000"/>
                </a:solidFill>
                <a:effectLst/>
                <a:uLnTx/>
                <a:uFillTx/>
                <a:latin typeface="Roboto Condensed"/>
                <a:ea typeface="Roboto Condensed"/>
                <a:cs typeface="Roboto Condensed"/>
                <a:sym typeface="Roboto Condensed"/>
              </a:rPr>
              <a:t>додаткової</a:t>
            </a:r>
            <a:r>
              <a:rPr kumimoji="0" lang="en-US" sz="5315" b="1" i="0" u="none" strike="noStrike" kern="0" cap="none" spc="0" normalizeH="0" baseline="0" noProof="0" dirty="0">
                <a:ln>
                  <a:noFill/>
                </a:ln>
                <a:solidFill>
                  <a:srgbClr val="000000"/>
                </a:solidFill>
                <a:effectLst/>
                <a:uLnTx/>
                <a:uFillTx/>
                <a:latin typeface="Roboto Condensed"/>
                <a:ea typeface="Roboto Condensed"/>
                <a:cs typeface="Roboto Condensed"/>
                <a:sym typeface="Roboto Condensed"/>
              </a:rPr>
              <a:t> </a:t>
            </a:r>
            <a:r>
              <a:rPr kumimoji="0" lang="en-US" sz="5315" b="1" i="0" u="none" strike="noStrike" kern="0" cap="none" spc="0" normalizeH="0" baseline="0" noProof="0" dirty="0" err="1">
                <a:ln>
                  <a:noFill/>
                </a:ln>
                <a:solidFill>
                  <a:srgbClr val="000000"/>
                </a:solidFill>
                <a:effectLst/>
                <a:uLnTx/>
                <a:uFillTx/>
                <a:latin typeface="Roboto Condensed"/>
                <a:ea typeface="Roboto Condensed"/>
                <a:cs typeface="Roboto Condensed"/>
                <a:sym typeface="Roboto Condensed"/>
              </a:rPr>
              <a:t>інформації</a:t>
            </a:r>
            <a:r>
              <a:rPr kumimoji="0" lang="en-US" sz="5315" b="1" i="0" u="none" strike="noStrike" kern="0" cap="none" spc="0" normalizeH="0" baseline="0" noProof="0" dirty="0">
                <a:ln>
                  <a:noFill/>
                </a:ln>
                <a:solidFill>
                  <a:srgbClr val="000000"/>
                </a:solidFill>
                <a:effectLst/>
                <a:uLnTx/>
                <a:uFillTx/>
                <a:latin typeface="Roboto Condensed"/>
                <a:ea typeface="Roboto Condensed"/>
                <a:cs typeface="Roboto Condensed"/>
                <a:sym typeface="Roboto Condensed"/>
              </a:rPr>
              <a:t> </a:t>
            </a:r>
            <a:r>
              <a:rPr kumimoji="0" lang="en-US" sz="5315" b="1" i="0" u="none" strike="noStrike" kern="0" cap="none" spc="0" normalizeH="0" baseline="0" noProof="0" dirty="0" err="1">
                <a:ln>
                  <a:noFill/>
                </a:ln>
                <a:solidFill>
                  <a:srgbClr val="000000"/>
                </a:solidFill>
                <a:effectLst/>
                <a:uLnTx/>
                <a:uFillTx/>
                <a:latin typeface="Roboto Condensed"/>
                <a:ea typeface="Roboto Condensed"/>
                <a:cs typeface="Roboto Condensed"/>
                <a:sym typeface="Roboto Condensed"/>
              </a:rPr>
              <a:t>відвідайте</a:t>
            </a:r>
            <a:r>
              <a:rPr kumimoji="0" lang="en-US" sz="5315" b="1" i="0" u="none" strike="noStrike" kern="0" cap="none" spc="0" normalizeH="0" baseline="0" noProof="0" dirty="0">
                <a:ln>
                  <a:noFill/>
                </a:ln>
                <a:solidFill>
                  <a:srgbClr val="000000"/>
                </a:solidFill>
                <a:effectLst/>
                <a:uLnTx/>
                <a:uFillTx/>
                <a:latin typeface="Roboto Condensed"/>
                <a:ea typeface="Roboto Condensed"/>
                <a:cs typeface="Roboto Condensed"/>
                <a:sym typeface="Roboto Condensed"/>
              </a:rPr>
              <a:t>: </a:t>
            </a:r>
            <a:r>
              <a:rPr kumimoji="0" lang="en-US" sz="5315" b="1" i="0" u="none" strike="noStrike" kern="0" cap="none" spc="0" normalizeH="0" baseline="0" noProof="0" dirty="0">
                <a:ln>
                  <a:noFill/>
                </a:ln>
                <a:solidFill>
                  <a:srgbClr val="FE6C39"/>
                </a:solidFill>
                <a:effectLst/>
                <a:uLnTx/>
                <a:uFillTx/>
                <a:latin typeface="Roboto Condensed"/>
                <a:ea typeface="Roboto Condensed"/>
                <a:cs typeface="Roboto Condensed"/>
                <a:sym typeface="Roboto Condensed"/>
              </a:rPr>
              <a:t>www.jhpiego.org/HIVPrEPtoolkit</a:t>
            </a:r>
            <a:endParaRPr kumimoji="0" sz="1400" b="0" i="0" u="none" strike="noStrike" kern="0" cap="none" spc="0" normalizeH="0" baseline="0" noProof="0" dirty="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17024083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243054"/>
            <a:ext cx="12374397" cy="866859"/>
          </a:xfrm>
          <a:prstGeom prst="rect">
            <a:avLst/>
          </a:prstGeom>
        </p:spPr>
        <p:txBody>
          <a:bodyPr lIns="0" tIns="0" rIns="0" bIns="0" rtlCol="0" anchor="t">
            <a:spAutoFit/>
          </a:bodyPr>
          <a:lstStyle/>
          <a:p>
            <a:pPr marL="0" marR="0" lvl="0" indent="0" algn="l" defTabSz="914400" rtl="0" eaLnBrk="1" fontAlgn="auto" latinLnBrk="0" hangingPunct="1">
              <a:lnSpc>
                <a:spcPts val="7042"/>
              </a:lnSpc>
              <a:spcBef>
                <a:spcPts val="0"/>
              </a:spcBef>
              <a:spcAft>
                <a:spcPts val="0"/>
              </a:spcAft>
              <a:buClrTx/>
              <a:buSzTx/>
              <a:buFontTx/>
              <a:buNone/>
              <a:tabLst/>
              <a:defRPr/>
            </a:pPr>
            <a:r>
              <a:rPr kumimoji="0" lang="en-US" sz="5030" b="1" i="0" u="none" strike="noStrike" kern="1200" cap="none" spc="0" normalizeH="0" baseline="0" noProof="0">
                <a:ln>
                  <a:noFill/>
                </a:ln>
                <a:solidFill>
                  <a:srgbClr val="000000"/>
                </a:solidFill>
                <a:effectLst/>
                <a:uLnTx/>
                <a:uFillTx/>
                <a:latin typeface="Roboto Condensed Bold"/>
                <a:ea typeface="Roboto Condensed Bold"/>
                <a:cs typeface="Roboto Condensed Bold"/>
                <a:sym typeface="Roboto Condensed Bold"/>
              </a:rPr>
              <a:t>Кроки для оцінки клінічної придатності </a:t>
            </a:r>
          </a:p>
        </p:txBody>
      </p:sp>
      <p:grpSp>
        <p:nvGrpSpPr>
          <p:cNvPr id="3" name="Group 3"/>
          <p:cNvGrpSpPr/>
          <p:nvPr/>
        </p:nvGrpSpPr>
        <p:grpSpPr>
          <a:xfrm>
            <a:off x="2462384" y="2149129"/>
            <a:ext cx="9949498" cy="641759"/>
            <a:chOff x="0" y="0"/>
            <a:chExt cx="13265998" cy="855679"/>
          </a:xfrm>
        </p:grpSpPr>
        <p:sp>
          <p:nvSpPr>
            <p:cNvPr id="4" name="Freeform 4"/>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122152" y="128893"/>
              <a:ext cx="12143845" cy="494752"/>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Тестування на ВІЛ</a:t>
              </a:r>
            </a:p>
          </p:txBody>
        </p:sp>
      </p:grpSp>
      <p:grpSp>
        <p:nvGrpSpPr>
          <p:cNvPr id="6" name="Group 6"/>
          <p:cNvGrpSpPr/>
          <p:nvPr/>
        </p:nvGrpSpPr>
        <p:grpSpPr>
          <a:xfrm>
            <a:off x="2462384" y="3224003"/>
            <a:ext cx="11917435" cy="641759"/>
            <a:chOff x="0" y="0"/>
            <a:chExt cx="15889913" cy="855679"/>
          </a:xfrm>
        </p:grpSpPr>
        <p:sp>
          <p:nvSpPr>
            <p:cNvPr id="7" name="Freeform 7"/>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8" name="TextBox 8"/>
            <p:cNvSpPr txBox="1"/>
            <p:nvPr/>
          </p:nvSpPr>
          <p:spPr>
            <a:xfrm>
              <a:off x="1132575" y="172628"/>
              <a:ext cx="14757338" cy="510396"/>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Можливе</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зараження</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72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годин</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err="1">
                  <a:ln>
                    <a:noFill/>
                  </a:ln>
                  <a:solidFill>
                    <a:srgbClr val="000000"/>
                  </a:solidFill>
                  <a:effectLst/>
                  <a:uLnTx/>
                  <a:uFillTx/>
                  <a:latin typeface="Open Sans"/>
                  <a:ea typeface="Open Sans"/>
                  <a:cs typeface="Open Sans"/>
                  <a:sym typeface="Open Sans"/>
                </a:rPr>
                <a:t>Оцінка</a:t>
              </a: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 </a:t>
              </a:r>
              <a:r>
                <a:rPr kumimoji="0" lang="uk-UA" sz="2266" b="0" i="0" u="none" strike="noStrike" kern="1200" cap="none" spc="0" normalizeH="0" baseline="0" noProof="0">
                  <a:ln>
                    <a:noFill/>
                  </a:ln>
                  <a:solidFill>
                    <a:srgbClr val="000000"/>
                  </a:solidFill>
                  <a:effectLst/>
                  <a:uLnTx/>
                  <a:uFillTx/>
                  <a:latin typeface="Open Sans"/>
                  <a:ea typeface="Open Sans"/>
                  <a:cs typeface="Open Sans"/>
                  <a:sym typeface="Open Sans"/>
                </a:rPr>
                <a:t>ПКП</a:t>
              </a: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a:t>
              </a:r>
              <a:endPar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grpSp>
      <p:grpSp>
        <p:nvGrpSpPr>
          <p:cNvPr id="9" name="Group 9"/>
          <p:cNvGrpSpPr/>
          <p:nvPr/>
        </p:nvGrpSpPr>
        <p:grpSpPr>
          <a:xfrm>
            <a:off x="2462384" y="4270302"/>
            <a:ext cx="13312081" cy="793166"/>
            <a:chOff x="0" y="-38100"/>
            <a:chExt cx="17749441" cy="1057555"/>
          </a:xfrm>
        </p:grpSpPr>
        <p:sp>
          <p:nvSpPr>
            <p:cNvPr id="10" name="Freeform 10"/>
            <p:cNvSpPr/>
            <p:nvPr/>
          </p:nvSpPr>
          <p:spPr>
            <a:xfrm>
              <a:off x="0" y="43064"/>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1" name="TextBox 11"/>
            <p:cNvSpPr txBox="1"/>
            <p:nvPr/>
          </p:nvSpPr>
          <p:spPr>
            <a:xfrm>
              <a:off x="1132575" y="-38100"/>
              <a:ext cx="16616866" cy="1057555"/>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Ознаки</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симптоми</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гострої</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інфекції</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2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тижнів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контексті</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можливого</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останнього</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місяця</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266" b="0" i="0" u="none" strike="noStrike" kern="1200" cap="none" spc="0" normalizeH="0" baseline="0" noProof="0" dirty="0">
                  <a:ln>
                    <a:noFill/>
                  </a:ln>
                  <a:solidFill>
                    <a:srgbClr val="000000"/>
                  </a:solidFill>
                  <a:effectLst/>
                  <a:uLnTx/>
                  <a:uFillTx/>
                  <a:latin typeface="Open Sans"/>
                  <a:ea typeface="Open Sans"/>
                  <a:cs typeface="Open Sans"/>
                  <a:sym typeface="Open Sans"/>
                </a:rPr>
                <a:t>ГВ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I»)</a:t>
              </a:r>
            </a:p>
          </p:txBody>
        </p:sp>
      </p:grpSp>
      <p:grpSp>
        <p:nvGrpSpPr>
          <p:cNvPr id="12" name="Group 12"/>
          <p:cNvGrpSpPr/>
          <p:nvPr/>
        </p:nvGrpSpPr>
        <p:grpSpPr>
          <a:xfrm>
            <a:off x="2462384" y="5474531"/>
            <a:ext cx="13304264" cy="641759"/>
            <a:chOff x="0" y="0"/>
            <a:chExt cx="17739018" cy="855679"/>
          </a:xfrm>
        </p:grpSpPr>
        <p:sp>
          <p:nvSpPr>
            <p:cNvPr id="13" name="Freeform 13"/>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14" name="TextBox 14"/>
            <p:cNvSpPr txBox="1"/>
            <p:nvPr/>
          </p:nvSpPr>
          <p:spPr>
            <a:xfrm>
              <a:off x="1135179" y="172628"/>
              <a:ext cx="16603839" cy="510396"/>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Вживання</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інших</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продуктів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взаємодіяти</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uk-UA" sz="2266"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endPar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grpSp>
      <p:grpSp>
        <p:nvGrpSpPr>
          <p:cNvPr id="15" name="Group 15"/>
          <p:cNvGrpSpPr/>
          <p:nvPr/>
        </p:nvGrpSpPr>
        <p:grpSpPr>
          <a:xfrm>
            <a:off x="2462384" y="6549405"/>
            <a:ext cx="13331621" cy="633943"/>
            <a:chOff x="0" y="0"/>
            <a:chExt cx="17775495" cy="845257"/>
          </a:xfrm>
        </p:grpSpPr>
        <p:sp>
          <p:nvSpPr>
            <p:cNvPr id="16" name="Freeform 16"/>
            <p:cNvSpPr/>
            <p:nvPr/>
          </p:nvSpPr>
          <p:spPr>
            <a:xfrm>
              <a:off x="0" y="0"/>
              <a:ext cx="845257" cy="845257"/>
            </a:xfrm>
            <a:custGeom>
              <a:avLst/>
              <a:gdLst/>
              <a:ahLst/>
              <a:cxnLst/>
              <a:rect l="l" t="t" r="r" b="b"/>
              <a:pathLst>
                <a:path w="845257" h="845257">
                  <a:moveTo>
                    <a:pt x="0" y="0"/>
                  </a:moveTo>
                  <a:lnTo>
                    <a:pt x="845257" y="0"/>
                  </a:lnTo>
                  <a:lnTo>
                    <a:pt x="845257" y="845257"/>
                  </a:lnTo>
                  <a:lnTo>
                    <a:pt x="0" y="84525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7" name="TextBox 17"/>
            <p:cNvSpPr txBox="1"/>
            <p:nvPr/>
          </p:nvSpPr>
          <p:spPr>
            <a:xfrm>
              <a:off x="1145601" y="167417"/>
              <a:ext cx="16629893" cy="494752"/>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Алергія/гіперчутливість до ліків</a:t>
              </a:r>
            </a:p>
          </p:txBody>
        </p:sp>
      </p:grpSp>
      <p:grpSp>
        <p:nvGrpSpPr>
          <p:cNvPr id="18" name="Group 18"/>
          <p:cNvGrpSpPr/>
          <p:nvPr/>
        </p:nvGrpSpPr>
        <p:grpSpPr>
          <a:xfrm>
            <a:off x="2462384" y="7616463"/>
            <a:ext cx="13343693" cy="626126"/>
            <a:chOff x="0" y="0"/>
            <a:chExt cx="17791590" cy="834834"/>
          </a:xfrm>
        </p:grpSpPr>
        <p:sp>
          <p:nvSpPr>
            <p:cNvPr id="19" name="Freeform 19"/>
            <p:cNvSpPr/>
            <p:nvPr/>
          </p:nvSpPr>
          <p:spPr>
            <a:xfrm>
              <a:off x="0" y="0"/>
              <a:ext cx="834834" cy="834834"/>
            </a:xfrm>
            <a:custGeom>
              <a:avLst/>
              <a:gdLst/>
              <a:ahLst/>
              <a:cxnLst/>
              <a:rect l="l" t="t" r="r" b="b"/>
              <a:pathLst>
                <a:path w="834834" h="834834">
                  <a:moveTo>
                    <a:pt x="0" y="0"/>
                  </a:moveTo>
                  <a:lnTo>
                    <a:pt x="834834" y="0"/>
                  </a:lnTo>
                  <a:lnTo>
                    <a:pt x="834834" y="834834"/>
                  </a:lnTo>
                  <a:lnTo>
                    <a:pt x="0" y="83483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20" name="TextBox 20"/>
            <p:cNvSpPr txBox="1"/>
            <p:nvPr/>
          </p:nvSpPr>
          <p:spPr>
            <a:xfrm>
              <a:off x="1161697" y="162206"/>
              <a:ext cx="16629893" cy="494752"/>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Супутні захворювання</a:t>
              </a:r>
            </a:p>
          </p:txBody>
        </p:sp>
      </p:grpSp>
      <p:sp>
        <p:nvSpPr>
          <p:cNvPr id="21" name="TextBox 21"/>
          <p:cNvSpPr txBox="1"/>
          <p:nvPr/>
        </p:nvSpPr>
        <p:spPr>
          <a:xfrm>
            <a:off x="611179" y="1084562"/>
            <a:ext cx="16448307" cy="891975"/>
          </a:xfrm>
          <a:prstGeom prst="rect">
            <a:avLst/>
          </a:prstGeom>
        </p:spPr>
        <p:txBody>
          <a:bodyPr lIns="0" tIns="0" rIns="0" bIns="0" rtlCol="0" anchor="t">
            <a:spAutoFit/>
          </a:bodyPr>
          <a:lstStyle/>
          <a:p>
            <a:pPr marL="0" marR="0" lvl="0" indent="0" algn="l" defTabSz="914400" rtl="0" eaLnBrk="1" fontAlgn="auto" latinLnBrk="0" hangingPunct="1">
              <a:lnSpc>
                <a:spcPts val="3557"/>
              </a:lnSpc>
              <a:spcBef>
                <a:spcPts val="0"/>
              </a:spcBef>
              <a:spcAft>
                <a:spcPts val="0"/>
              </a:spcAft>
              <a:buClrTx/>
              <a:buSzTx/>
              <a:buFontTx/>
              <a:buNone/>
              <a:tabLst/>
              <a:defRPr/>
            </a:pP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Постачальники</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послуг</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оцінити</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наступне</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щоб</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визначити</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придатність</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будь-якого</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54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продукту</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54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54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22" name="TextBox 22"/>
          <p:cNvSpPr txBox="1"/>
          <p:nvPr/>
        </p:nvSpPr>
        <p:spPr>
          <a:xfrm>
            <a:off x="695134" y="8446821"/>
            <a:ext cx="17150332" cy="1180522"/>
          </a:xfrm>
          <a:prstGeom prst="rect">
            <a:avLst/>
          </a:prstGeom>
        </p:spPr>
        <p:txBody>
          <a:bodyPr lIns="0" tIns="0" rIns="0" bIns="0" rtlCol="0" anchor="t">
            <a:spAutoFit/>
          </a:bodyPr>
          <a:lstStyle/>
          <a:p>
            <a:pPr marL="0" marR="0" lvl="0" indent="0" algn="l" defTabSz="914400" rtl="0" eaLnBrk="1" fontAlgn="auto" latinLnBrk="0" hangingPunct="1">
              <a:lnSpc>
                <a:spcPts val="3181"/>
              </a:lnSpc>
              <a:spcBef>
                <a:spcPts val="0"/>
              </a:spcBef>
              <a:spcAft>
                <a:spcPts val="0"/>
              </a:spcAft>
              <a:buClrTx/>
              <a:buSzTx/>
              <a:buFontTx/>
              <a:buNone/>
              <a:tabLst/>
              <a:defRPr/>
            </a:pP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включати</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діагностичні</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тести</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вивчення</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історії</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хвороби</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фізичне</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обстеження</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Часто</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придатності</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провести</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віртуально</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допомогою</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диференційованих</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варіантів</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надання</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послуг</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запропоновано</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Технічному</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72" b="0" i="0" u="none" strike="noStrike" kern="1200" cap="none" spc="0" normalizeH="0" baseline="0" noProof="0" dirty="0" err="1">
                <a:ln>
                  <a:noFill/>
                </a:ln>
                <a:solidFill>
                  <a:srgbClr val="000000"/>
                </a:solidFill>
                <a:effectLst/>
                <a:uLnTx/>
                <a:uFillTx/>
                <a:latin typeface="Open Sans"/>
                <a:ea typeface="Open Sans"/>
                <a:cs typeface="Open Sans"/>
                <a:sym typeface="Open Sans"/>
              </a:rPr>
              <a:t>бюлетені</a:t>
            </a:r>
            <a:r>
              <a:rPr kumimoji="0" lang="en-US" sz="2272" b="0" i="0" u="none" strike="noStrike" kern="1200" cap="none" spc="0" normalizeH="0" baseline="0" noProof="0" dirty="0">
                <a:ln>
                  <a:noFill/>
                </a:ln>
                <a:solidFill>
                  <a:srgbClr val="000000"/>
                </a:solidFill>
                <a:effectLst/>
                <a:uLnTx/>
                <a:uFillTx/>
                <a:latin typeface="Open Sans"/>
                <a:ea typeface="Open Sans"/>
                <a:cs typeface="Open Sans"/>
                <a:sym typeface="Open Sans"/>
              </a:rPr>
              <a:t> ВООЗ: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Диференційована</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та</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спрощена</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доконтактна</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профілактика</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для</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запобігання</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ВІЛ-</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інфекції</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оновлення</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рекомендацій</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ВООЗ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щодо</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 </a:t>
            </a:r>
            <a:r>
              <a:rPr kumimoji="0" lang="en-US" sz="2272" b="1" i="0" u="sng" strike="noStrike" kern="1200" cap="none" spc="0" normalizeH="0" baseline="0" noProof="0" dirty="0" err="1">
                <a:ln>
                  <a:noFill/>
                </a:ln>
                <a:solidFill>
                  <a:srgbClr val="FE6C39"/>
                </a:solidFill>
                <a:effectLst/>
                <a:uLnTx/>
                <a:uFillTx/>
                <a:latin typeface="Open Sans Bold"/>
                <a:ea typeface="Open Sans Bold"/>
                <a:cs typeface="Open Sans Bold"/>
                <a:sym typeface="Open Sans Bold"/>
                <a:hlinkClick r:id="rId14" tooltip="https://www.who.int/publications/i/item/9789240053694"/>
              </a:rPr>
              <a:t>впровадження</a:t>
            </a:r>
            <a:r>
              <a:rPr kumimoji="0" lang="en-US" sz="2272" b="1" i="0" u="sng" strike="noStrike" kern="1200" cap="none" spc="0" normalizeH="0" baseline="0" noProof="0" dirty="0">
                <a:ln>
                  <a:noFill/>
                </a:ln>
                <a:solidFill>
                  <a:srgbClr val="FE6C39"/>
                </a:solidFill>
                <a:effectLst/>
                <a:uLnTx/>
                <a:uFillTx/>
                <a:latin typeface="Open Sans Bold"/>
                <a:ea typeface="Open Sans Bold"/>
                <a:cs typeface="Open Sans Bold"/>
                <a:sym typeface="Open Sans Bold"/>
                <a:hlinkClick r:id="rId14" tooltip="https://www.who.int/publications/i/item/9789240053694"/>
              </a:rPr>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4211" y="1379445"/>
            <a:ext cx="11169645" cy="8260788"/>
          </a:xfrm>
          <a:prstGeom prst="rect">
            <a:avLst/>
          </a:prstGeom>
        </p:spPr>
        <p:txBody>
          <a:bodyPr lIns="0" tIns="0" rIns="0" bIns="0" rtlCol="0" anchor="t">
            <a:spAutoFit/>
          </a:bodyPr>
          <a:lstStyle/>
          <a:p>
            <a:pPr marL="548560" marR="0" lvl="1" indent="-274280" algn="l" defTabSz="914400" rtl="0" eaLnBrk="1" fontAlgn="auto" latinLnBrk="0" hangingPunct="1">
              <a:lnSpc>
                <a:spcPts val="3557"/>
              </a:lnSpc>
              <a:spcBef>
                <a:spcPts val="0"/>
              </a:spcBef>
              <a:spcAft>
                <a:spcPts val="60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продукти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вважаються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ВООЗ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безпечними</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та</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ефективними</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для</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використання</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вагітними</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та</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жінками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що</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годують</a:t>
            </a:r>
            <a:r>
              <a:rPr kumimoji="0" lang="en-US" sz="20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0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груддю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хоча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докази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вагінального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кільця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дапівірином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(DVR), CAB-LA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ленакапавіру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(LEN) є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обмеженими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порівняно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пероральним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основі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TDF. </a:t>
            </a:r>
          </a:p>
          <a:p>
            <a:pPr marL="548560" marR="0" lvl="1" indent="-274280" algn="l" defTabSz="914400" rtl="0" eaLnBrk="1" fontAlgn="auto" latinLnBrk="0" hangingPunct="1">
              <a:lnSpc>
                <a:spcPts val="3557"/>
              </a:lnSpc>
              <a:spcBef>
                <a:spcPts val="0"/>
              </a:spcBef>
              <a:spcAft>
                <a:spcPts val="0"/>
              </a:spcAft>
              <a:buClrTx/>
              <a:buSzTx/>
              <a:buFont typeface="Arial"/>
              <a:buChar char="•"/>
              <a:tabLst/>
              <a:defRPr/>
            </a:pP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У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деяких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країнах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національні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регуляторні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органи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політика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додаткові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протипоказання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вагітності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годування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груддю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а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також</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щодо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або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продовження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і в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таких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країнах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необхідним</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проведення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вагітність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Медичні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працівники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ознайомитися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рекомендаціями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політикою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своєї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країни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цього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питання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548560" marR="0" lvl="1" indent="-274280" algn="l" defTabSz="914400" rtl="0" eaLnBrk="1" fontAlgn="auto" latinLnBrk="0" hangingPunct="1">
              <a:lnSpc>
                <a:spcPts val="3557"/>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Жоден</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із</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взаємодіє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ліками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дієтичними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добавками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зазвичай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застосовуються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час</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вагітності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післяпологовий</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період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включаючи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таблетки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заліза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фолієвої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кислоти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антибіотики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протималярійні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протиглистні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засоби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окситоцин</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Їх</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безпечно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з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незалежно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конкретного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548560" marR="0" lvl="1" indent="-274280" algn="l" defTabSz="914400" rtl="0" eaLnBrk="1" fontAlgn="auto" latinLnBrk="0" hangingPunct="1">
              <a:lnSpc>
                <a:spcPts val="3557"/>
              </a:lnSpc>
              <a:spcBef>
                <a:spcPts val="0"/>
              </a:spcBef>
              <a:spcAft>
                <a:spcPts val="0"/>
              </a:spcAft>
              <a:buClrTx/>
              <a:buSzTx/>
              <a:buFont typeface="Arial"/>
              <a:buChar char="•"/>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Більшість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методів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планування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сім'ї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застосовувати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слід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уникати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одночасного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більше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ніж</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одного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вагінального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кільця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наприклад</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планування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сім'ї</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l" defTabSz="914400" rtl="0" eaLnBrk="1" fontAlgn="auto" latinLnBrk="0" hangingPunct="1">
              <a:lnSpc>
                <a:spcPts val="3557"/>
              </a:lnSpc>
              <a:spcBef>
                <a:spcPts val="0"/>
              </a:spcBef>
              <a:spcAft>
                <a:spcPts val="0"/>
              </a:spcAft>
              <a:buClrTx/>
              <a:buSzTx/>
              <a:buFontTx/>
              <a:buNone/>
              <a:tabLst/>
              <a:defRPr/>
            </a:pPr>
            <a:endPar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
        <p:nvSpPr>
          <p:cNvPr id="3" name="Freeform 3"/>
          <p:cNvSpPr/>
          <p:nvPr/>
        </p:nvSpPr>
        <p:spPr>
          <a:xfrm>
            <a:off x="11548999" y="3010364"/>
            <a:ext cx="6091711" cy="4781285"/>
          </a:xfrm>
          <a:custGeom>
            <a:avLst/>
            <a:gdLst/>
            <a:ahLst/>
            <a:cxnLst/>
            <a:rect l="l" t="t" r="r" b="b"/>
            <a:pathLst>
              <a:path w="6091711" h="4781285">
                <a:moveTo>
                  <a:pt x="0" y="0"/>
                </a:moveTo>
                <a:lnTo>
                  <a:pt x="6091711" y="0"/>
                </a:lnTo>
                <a:lnTo>
                  <a:pt x="6091711" y="4781284"/>
                </a:lnTo>
                <a:lnTo>
                  <a:pt x="0" y="4781284"/>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sp>
        <p:nvSpPr>
          <p:cNvPr id="4" name="TextBox 4"/>
          <p:cNvSpPr txBox="1"/>
          <p:nvPr/>
        </p:nvSpPr>
        <p:spPr>
          <a:xfrm>
            <a:off x="509983" y="368712"/>
            <a:ext cx="12374397" cy="862826"/>
          </a:xfrm>
          <a:prstGeom prst="rect">
            <a:avLst/>
          </a:prstGeom>
        </p:spPr>
        <p:txBody>
          <a:bodyPr lIns="0" tIns="0" rIns="0" bIns="0" rtlCol="0" anchor="t">
            <a:spAutoFit/>
          </a:bodyPr>
          <a:lstStyle/>
          <a:p>
            <a:pPr marL="0" marR="0" lvl="0" indent="0" algn="l" defTabSz="914400" rtl="0" eaLnBrk="1" fontAlgn="auto" latinLnBrk="0" hangingPunct="1">
              <a:lnSpc>
                <a:spcPts val="7042"/>
              </a:lnSpc>
              <a:spcBef>
                <a:spcPts val="0"/>
              </a:spcBef>
              <a:spcAft>
                <a:spcPts val="0"/>
              </a:spcAft>
              <a:buClrTx/>
              <a:buSzTx/>
              <a:buFontTx/>
              <a:buNone/>
              <a:tabLst/>
              <a:defRPr/>
            </a:pPr>
            <a:r>
              <a:rPr kumimoji="0" lang="en-US" sz="503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Застосування</a:t>
            </a:r>
            <a:r>
              <a:rPr kumimoji="0" lang="en-US"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uk-UA"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ДКП</a:t>
            </a:r>
            <a:r>
              <a:rPr kumimoji="0" lang="en-US"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03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під</a:t>
            </a:r>
            <a:r>
              <a:rPr kumimoji="0" lang="en-US"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03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час</a:t>
            </a:r>
            <a:r>
              <a:rPr kumimoji="0" lang="en-US"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503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вагітності</a:t>
            </a:r>
            <a:r>
              <a:rPr kumimoji="0" lang="en-US" sz="503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0929" y="440782"/>
            <a:ext cx="15497243" cy="830580"/>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Виключення</a:t>
            </a:r>
            <a:r>
              <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rPr>
              <a:t> ВІЛ-</a:t>
            </a:r>
            <a:r>
              <a:rPr kumimoji="0" lang="en-US" sz="4800" b="1" i="0" u="none" strike="noStrike" kern="1200" cap="none" spc="0" normalizeH="0" baseline="0" noProof="0" dirty="0" err="1">
                <a:ln>
                  <a:noFill/>
                </a:ln>
                <a:solidFill>
                  <a:srgbClr val="A93291"/>
                </a:solidFill>
                <a:effectLst/>
                <a:uLnTx/>
                <a:uFillTx/>
                <a:latin typeface="Roboto Condensed Bold"/>
                <a:ea typeface="Roboto Condensed Bold"/>
                <a:cs typeface="Roboto Condensed Bold"/>
                <a:sym typeface="Roboto Condensed Bold"/>
              </a:rPr>
              <a:t>інфекції</a:t>
            </a:r>
            <a:endParaRPr kumimoji="0" lang="en-US" sz="4800" b="1" i="0" u="none" strike="noStrike" kern="1200" cap="none" spc="0" normalizeH="0" baseline="0" noProof="0" dirty="0">
              <a:ln>
                <a:noFill/>
              </a:ln>
              <a:solidFill>
                <a:srgbClr val="A93291"/>
              </a:solidFill>
              <a:effectLst/>
              <a:uLnTx/>
              <a:uFillTx/>
              <a:latin typeface="Roboto Condensed Bold"/>
              <a:ea typeface="Roboto Condensed Bold"/>
              <a:cs typeface="Roboto Condensed Bold"/>
              <a:sym typeface="Roboto Condensed Bold"/>
            </a:endParaRPr>
          </a:p>
        </p:txBody>
      </p:sp>
      <p:sp>
        <p:nvSpPr>
          <p:cNvPr id="3" name="TextBox 3"/>
          <p:cNvSpPr txBox="1"/>
          <p:nvPr/>
        </p:nvSpPr>
        <p:spPr>
          <a:xfrm>
            <a:off x="630928" y="1283934"/>
            <a:ext cx="16146323" cy="1012841"/>
          </a:xfrm>
          <a:prstGeom prst="rect">
            <a:avLst/>
          </a:prstGeom>
        </p:spPr>
        <p:txBody>
          <a:bodyPr wrap="square" lIns="0" tIns="0" rIns="0" bIns="0" rtlCol="0" anchor="t">
            <a:spAutoFit/>
          </a:bodyPr>
          <a:lstStyle/>
          <a:p>
            <a:pPr marL="0" marR="0" lvl="0" indent="0" algn="l" defTabSz="914400" rtl="0" eaLnBrk="1" fontAlgn="auto" latinLnBrk="0" hangingPunct="1">
              <a:lnSpc>
                <a:spcPts val="4100"/>
              </a:lnSpc>
              <a:spcBef>
                <a:spcPct val="0"/>
              </a:spcBef>
              <a:spcAft>
                <a:spcPts val="0"/>
              </a:spcAft>
              <a:buClrTx/>
              <a:buSzTx/>
              <a:buFontTx/>
              <a:buNone/>
              <a:tabLst/>
              <a:defRPr/>
            </a:pPr>
            <a:r>
              <a:rPr kumimoji="0" lang="uk-UA" sz="28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підходить</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тільки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тих</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хто</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інфікований</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тому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пройти</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ретельну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8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статусу</a:t>
            </a:r>
            <a:r>
              <a:rPr kumimoji="0" lang="en-US" sz="28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8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Кроки</a:t>
            </a:r>
            <a:r>
              <a:rPr kumimoji="0" lang="en-US"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1-3 </a:t>
            </a:r>
            <a:r>
              <a:rPr kumimoji="0" lang="en-US" sz="28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зосереджені</a:t>
            </a:r>
            <a:r>
              <a:rPr kumimoji="0" lang="en-US"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на</a:t>
            </a:r>
            <a:r>
              <a:rPr kumimoji="0" lang="en-US"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a:t>
            </a:r>
            <a:r>
              <a:rPr kumimoji="0" lang="en-US" sz="28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виключенні</a:t>
            </a:r>
            <a:r>
              <a:rPr kumimoji="0" lang="en-US"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rPr>
              <a:t> ВІЛ-</a:t>
            </a:r>
            <a:r>
              <a:rPr kumimoji="0" lang="en-US" sz="2800" b="1" i="0" u="none" strike="noStrike" kern="1200" cap="none" spc="0" normalizeH="0" baseline="0" noProof="0" dirty="0" err="1">
                <a:ln>
                  <a:noFill/>
                </a:ln>
                <a:solidFill>
                  <a:srgbClr val="000000"/>
                </a:solidFill>
                <a:effectLst/>
                <a:uLnTx/>
                <a:uFillTx/>
                <a:latin typeface="Open Sans Bold"/>
                <a:ea typeface="Open Sans Bold"/>
                <a:cs typeface="Open Sans Bold"/>
                <a:sym typeface="Open Sans Bold"/>
              </a:rPr>
              <a:t>інфекції</a:t>
            </a:r>
            <a:endParaRPr kumimoji="0" lang="en-US" sz="2800" b="1" i="0" u="none" strike="noStrike" kern="1200" cap="none" spc="0" normalizeH="0" baseline="0" noProof="0" dirty="0">
              <a:ln>
                <a:noFill/>
              </a:ln>
              <a:solidFill>
                <a:srgbClr val="000000"/>
              </a:solidFill>
              <a:effectLst/>
              <a:uLnTx/>
              <a:uFillTx/>
              <a:latin typeface="Open Sans Bold"/>
              <a:ea typeface="Open Sans Bold"/>
              <a:cs typeface="Open Sans Bold"/>
              <a:sym typeface="Open Sans Bold"/>
            </a:endParaRPr>
          </a:p>
        </p:txBody>
      </p:sp>
      <p:grpSp>
        <p:nvGrpSpPr>
          <p:cNvPr id="4" name="Group 4"/>
          <p:cNvGrpSpPr/>
          <p:nvPr/>
        </p:nvGrpSpPr>
        <p:grpSpPr>
          <a:xfrm>
            <a:off x="2487960" y="2905746"/>
            <a:ext cx="9949498" cy="641759"/>
            <a:chOff x="0" y="0"/>
            <a:chExt cx="13265998" cy="855679"/>
          </a:xfrm>
        </p:grpSpPr>
        <p:sp>
          <p:nvSpPr>
            <p:cNvPr id="5" name="Freeform 5"/>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TextBox 6"/>
            <p:cNvSpPr txBox="1"/>
            <p:nvPr/>
          </p:nvSpPr>
          <p:spPr>
            <a:xfrm>
              <a:off x="1122152" y="128893"/>
              <a:ext cx="12143845" cy="494752"/>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a:ln>
                    <a:noFill/>
                  </a:ln>
                  <a:solidFill>
                    <a:srgbClr val="000000"/>
                  </a:solidFill>
                  <a:effectLst/>
                  <a:uLnTx/>
                  <a:uFillTx/>
                  <a:latin typeface="Open Sans"/>
                  <a:ea typeface="Open Sans"/>
                  <a:cs typeface="Open Sans"/>
                  <a:sym typeface="Open Sans"/>
                </a:rPr>
                <a:t>Тестування на ВІЛ</a:t>
              </a:r>
            </a:p>
          </p:txBody>
        </p:sp>
      </p:grpSp>
      <p:grpSp>
        <p:nvGrpSpPr>
          <p:cNvPr id="7" name="Group 7"/>
          <p:cNvGrpSpPr/>
          <p:nvPr/>
        </p:nvGrpSpPr>
        <p:grpSpPr>
          <a:xfrm>
            <a:off x="2487960" y="3980620"/>
            <a:ext cx="11917435" cy="641759"/>
            <a:chOff x="0" y="0"/>
            <a:chExt cx="15889913" cy="855679"/>
          </a:xfrm>
        </p:grpSpPr>
        <p:sp>
          <p:nvSpPr>
            <p:cNvPr id="8" name="Freeform 8"/>
            <p:cNvSpPr/>
            <p:nvPr/>
          </p:nvSpPr>
          <p:spPr>
            <a:xfrm>
              <a:off x="0" y="0"/>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9" name="TextBox 9"/>
            <p:cNvSpPr txBox="1"/>
            <p:nvPr/>
          </p:nvSpPr>
          <p:spPr>
            <a:xfrm>
              <a:off x="1132575" y="172628"/>
              <a:ext cx="14757338" cy="510396"/>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Можливе</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зараження</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72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годин</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266"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grpSp>
      <p:grpSp>
        <p:nvGrpSpPr>
          <p:cNvPr id="10" name="Group 10"/>
          <p:cNvGrpSpPr/>
          <p:nvPr/>
        </p:nvGrpSpPr>
        <p:grpSpPr>
          <a:xfrm>
            <a:off x="2487960" y="5026919"/>
            <a:ext cx="13312081" cy="793166"/>
            <a:chOff x="0" y="-38100"/>
            <a:chExt cx="17749441" cy="1057555"/>
          </a:xfrm>
        </p:grpSpPr>
        <p:sp>
          <p:nvSpPr>
            <p:cNvPr id="11" name="Freeform 11"/>
            <p:cNvSpPr/>
            <p:nvPr/>
          </p:nvSpPr>
          <p:spPr>
            <a:xfrm>
              <a:off x="0" y="43064"/>
              <a:ext cx="855679" cy="855679"/>
            </a:xfrm>
            <a:custGeom>
              <a:avLst/>
              <a:gdLst/>
              <a:ahLst/>
              <a:cxnLst/>
              <a:rect l="l" t="t" r="r" b="b"/>
              <a:pathLst>
                <a:path w="855679" h="855679">
                  <a:moveTo>
                    <a:pt x="0" y="0"/>
                  </a:moveTo>
                  <a:lnTo>
                    <a:pt x="855679" y="0"/>
                  </a:lnTo>
                  <a:lnTo>
                    <a:pt x="855679" y="855679"/>
                  </a:lnTo>
                  <a:lnTo>
                    <a:pt x="0" y="85567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12" name="TextBox 12"/>
            <p:cNvSpPr txBox="1"/>
            <p:nvPr/>
          </p:nvSpPr>
          <p:spPr>
            <a:xfrm>
              <a:off x="1132575" y="-38100"/>
              <a:ext cx="16616866" cy="1057555"/>
            </a:xfrm>
            <a:prstGeom prst="rect">
              <a:avLst/>
            </a:prstGeom>
          </p:spPr>
          <p:txBody>
            <a:bodyPr lIns="0" tIns="0" rIns="0" bIns="0" rtlCol="0" anchor="t">
              <a:spAutoFit/>
            </a:bodyPr>
            <a:lstStyle/>
            <a:p>
              <a:pPr marL="0" marR="0" lvl="0" indent="0" algn="l" defTabSz="914400" rtl="0" eaLnBrk="1" fontAlgn="auto" latinLnBrk="0" hangingPunct="1">
                <a:lnSpc>
                  <a:spcPts val="3172"/>
                </a:lnSpc>
                <a:spcBef>
                  <a:spcPts val="0"/>
                </a:spcBef>
                <a:spcAft>
                  <a:spcPts val="0"/>
                </a:spcAft>
                <a:buClrTx/>
                <a:buSzTx/>
                <a:buFontTx/>
                <a:buNone/>
                <a:tabLst/>
                <a:defRPr/>
              </a:pP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Ознаки</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симптоми</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гострої</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інфекції</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2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тижнів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контексті</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можливого</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останнього</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місяця</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266"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266" b="0" i="0" u="none" strike="noStrike" kern="1200" cap="none" spc="0" normalizeH="0" baseline="0" noProof="0" dirty="0">
                  <a:ln>
                    <a:noFill/>
                  </a:ln>
                  <a:solidFill>
                    <a:srgbClr val="000000"/>
                  </a:solidFill>
                  <a:effectLst/>
                  <a:uLnTx/>
                  <a:uFillTx/>
                  <a:latin typeface="Open Sans"/>
                  <a:ea typeface="Open Sans"/>
                  <a:cs typeface="Open Sans"/>
                  <a:sym typeface="Open Sans"/>
                </a:rPr>
                <a:t>ГВ</a:t>
              </a:r>
              <a:r>
                <a:rPr kumimoji="0" lang="en-US" sz="2266" b="0" i="0" u="none" strike="noStrike" kern="1200" cap="none" spc="0" normalizeH="0" baseline="0" noProof="0" dirty="0">
                  <a:ln>
                    <a:noFill/>
                  </a:ln>
                  <a:solidFill>
                    <a:srgbClr val="000000"/>
                  </a:solidFill>
                  <a:effectLst/>
                  <a:uLnTx/>
                  <a:uFillTx/>
                  <a:latin typeface="Open Sans"/>
                  <a:ea typeface="Open Sans"/>
                  <a:cs typeface="Open Sans"/>
                  <a:sym typeface="Open Sans"/>
                </a:rPr>
                <a:t>I»)</a:t>
              </a:r>
            </a:p>
          </p:txBody>
        </p:sp>
      </p:grpSp>
      <p:sp>
        <p:nvSpPr>
          <p:cNvPr id="13" name="TextBox 13"/>
          <p:cNvSpPr txBox="1"/>
          <p:nvPr/>
        </p:nvSpPr>
        <p:spPr>
          <a:xfrm>
            <a:off x="634779" y="6285498"/>
            <a:ext cx="17018442" cy="3266151"/>
          </a:xfrm>
          <a:prstGeom prst="rect">
            <a:avLst/>
          </a:prstGeom>
        </p:spPr>
        <p:txBody>
          <a:bodyPr wrap="square" lIns="0" tIns="0" rIns="0" bIns="0" rtlCol="0" anchor="t">
            <a:spAutoFit/>
          </a:bodyPr>
          <a:lstStyle/>
          <a:p>
            <a:pPr marL="342900" marR="0" lvl="0" indent="-342900" algn="l" defTabSz="914400" rtl="0" eaLnBrk="1" fontAlgn="auto" latinLnBrk="0" hangingPunct="1">
              <a:lnSpc>
                <a:spcPts val="3493"/>
              </a:lnSpc>
              <a:spcBef>
                <a:spcPct val="0"/>
              </a:spcBef>
              <a:spcAft>
                <a:spcPts val="600"/>
              </a:spcAft>
              <a:buClrTx/>
              <a:buSzTx/>
              <a:buFont typeface="Arial" panose="020B0604020202020204" pitchFamily="34" charset="0"/>
              <a:buChar char="•"/>
              <a:tabLst/>
              <a:defRPr/>
            </a:pP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крок</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1)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само</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собі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недостатнім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оскільки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всі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діагностичні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мають</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періоди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вікна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коли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рання</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інфекція</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може</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бути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і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вони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давати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хибнонегативні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endParaRPr kumimoji="0" lang="uk-UA" sz="2495" b="0" i="0" u="none" strike="noStrike" kern="1200" cap="none" spc="0" normalizeH="0" baseline="0" noProof="0" dirty="0">
              <a:ln>
                <a:noFill/>
              </a:ln>
              <a:solidFill>
                <a:srgbClr val="000000"/>
              </a:solidFill>
              <a:effectLst/>
              <a:uLnTx/>
              <a:uFillTx/>
              <a:latin typeface="Open Sans"/>
              <a:ea typeface="Open Sans"/>
              <a:cs typeface="Open Sans"/>
              <a:sym typeface="Open Sans"/>
            </a:endParaRPr>
          </a:p>
          <a:p>
            <a:pPr marL="342900" marR="0" lvl="0" indent="-342900" algn="l" defTabSz="914400" rtl="0" eaLnBrk="1" fontAlgn="auto" latinLnBrk="0" hangingPunct="1">
              <a:lnSpc>
                <a:spcPts val="3493"/>
              </a:lnSpc>
              <a:spcBef>
                <a:spcPct val="0"/>
              </a:spcBef>
              <a:spcAft>
                <a:spcPts val="600"/>
              </a:spcAft>
              <a:buClrTx/>
              <a:buSzTx/>
              <a:buFont typeface="Arial" panose="020B0604020202020204" pitchFamily="34" charset="0"/>
              <a:buChar char="•"/>
              <a:tabLst/>
              <a:defRPr/>
            </a:pP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результат</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медичні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працівники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доповнювати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тестування</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додатковими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клінічними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поведінковими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оцінками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щоб</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остаточно</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виключити</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інфекцію</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перед</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початком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прийому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клієнтом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495"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342900" marR="0" lvl="0" indent="-342900" algn="l" defTabSz="914400" rtl="0" eaLnBrk="1" fontAlgn="auto" latinLnBrk="0" hangingPunct="1">
              <a:lnSpc>
                <a:spcPts val="3493"/>
              </a:lnSpc>
              <a:spcBef>
                <a:spcPct val="0"/>
              </a:spcBef>
              <a:spcAft>
                <a:spcPts val="600"/>
              </a:spcAft>
              <a:buClrTx/>
              <a:buSzTx/>
              <a:buFont typeface="Arial" panose="020B0604020202020204" pitchFamily="34" charset="0"/>
              <a:buChar char="•"/>
              <a:tabLst/>
              <a:defRPr/>
            </a:pP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Це</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включає</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72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годин</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495" b="0" i="0" u="none" strike="noStrike" kern="1200" cap="none" spc="0" normalizeH="0" baseline="0" noProof="0" dirty="0">
                <a:ln>
                  <a:noFill/>
                </a:ln>
                <a:solidFill>
                  <a:srgbClr val="000000"/>
                </a:solidFill>
                <a:effectLst/>
                <a:uLnTx/>
                <a:uFillTx/>
                <a:latin typeface="Open Sans"/>
                <a:ea typeface="Open Sans"/>
                <a:cs typeface="Open Sans"/>
                <a:sym typeface="Open Sans"/>
              </a:rPr>
              <a:t>ПКП</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крок</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2)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ознак</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симптомів</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495" b="0" i="0" u="none" strike="noStrike" kern="1200" cap="none" spc="0" normalizeH="0" baseline="0" noProof="0" dirty="0">
                <a:ln>
                  <a:noFill/>
                </a:ln>
                <a:solidFill>
                  <a:srgbClr val="000000"/>
                </a:solidFill>
                <a:effectLst/>
                <a:uLnTx/>
                <a:uFillTx/>
                <a:latin typeface="Open Sans"/>
                <a:ea typeface="Open Sans"/>
                <a:cs typeface="Open Sans"/>
                <a:sym typeface="Open Sans"/>
              </a:rPr>
              <a:t>ГВІ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останніх</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2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тижнів</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у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контексті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контакту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протягом</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останнього</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місяця</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оцінку</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495" b="0" i="0" u="none" strike="noStrike" kern="1200" cap="none" spc="0" normalizeH="0" baseline="0" noProof="0" dirty="0">
                <a:ln>
                  <a:noFill/>
                </a:ln>
                <a:solidFill>
                  <a:srgbClr val="000000"/>
                </a:solidFill>
                <a:effectLst/>
                <a:uLnTx/>
                <a:uFillTx/>
                <a:latin typeface="Open Sans"/>
                <a:ea typeface="Open Sans"/>
                <a:cs typeface="Open Sans"/>
                <a:sym typeface="Open Sans"/>
              </a:rPr>
              <a:t>ГВІ</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495" b="0" i="0" u="none" strike="noStrike" kern="1200" cap="none" spc="0" normalizeH="0" baseline="0" noProof="0" dirty="0" err="1">
                <a:ln>
                  <a:noFill/>
                </a:ln>
                <a:solidFill>
                  <a:srgbClr val="000000"/>
                </a:solidFill>
                <a:effectLst/>
                <a:uLnTx/>
                <a:uFillTx/>
                <a:latin typeface="Open Sans"/>
                <a:ea typeface="Open Sans"/>
                <a:cs typeface="Open Sans"/>
                <a:sym typeface="Open Sans"/>
              </a:rPr>
              <a:t>крок</a:t>
            </a:r>
            <a:r>
              <a:rPr kumimoji="0" lang="en-US" sz="2495" b="0" i="0" u="none" strike="noStrike" kern="1200" cap="none" spc="0" normalizeH="0" baseline="0" noProof="0" dirty="0">
                <a:ln>
                  <a:noFill/>
                </a:ln>
                <a:solidFill>
                  <a:srgbClr val="000000"/>
                </a:solidFill>
                <a:effectLst/>
                <a:uLnTx/>
                <a:uFillTx/>
                <a:latin typeface="Open Sans"/>
                <a:ea typeface="Open Sans"/>
                <a:cs typeface="Open Sans"/>
                <a:sym typeface="Open Sans"/>
              </a:rPr>
              <a:t> 3).</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155955" y="3597684"/>
            <a:ext cx="5818411" cy="5818411"/>
          </a:xfrm>
          <a:custGeom>
            <a:avLst/>
            <a:gdLst/>
            <a:ahLst/>
            <a:cxnLst/>
            <a:rect l="l" t="t" r="r" b="b"/>
            <a:pathLst>
              <a:path w="5818411" h="5818411">
                <a:moveTo>
                  <a:pt x="0" y="0"/>
                </a:moveTo>
                <a:lnTo>
                  <a:pt x="5818411" y="0"/>
                </a:lnTo>
                <a:lnTo>
                  <a:pt x="5818411" y="5818411"/>
                </a:lnTo>
                <a:lnTo>
                  <a:pt x="0" y="5818411"/>
                </a:lnTo>
                <a:lnTo>
                  <a:pt x="0" y="0"/>
                </a:lnTo>
                <a:close/>
              </a:path>
            </a:pathLst>
          </a:custGeom>
          <a:blipFill>
            <a:blip r:embed="rId2" cstate="email">
              <a:extLst>
                <a:ext uri="{28A0092B-C50C-407E-A947-70E740481C1C}">
                  <a14:useLocalDpi xmlns:a14="http://schemas.microsoft.com/office/drawing/2010/main"/>
                </a:ext>
              </a:extLst>
            </a:blip>
            <a:stretch>
              <a:fillRect/>
            </a:stretch>
          </a:blipFill>
        </p:spPr>
      </p:sp>
      <p:sp>
        <p:nvSpPr>
          <p:cNvPr id="3" name="TextBox 3"/>
          <p:cNvSpPr txBox="1"/>
          <p:nvPr/>
        </p:nvSpPr>
        <p:spPr>
          <a:xfrm>
            <a:off x="677825" y="574292"/>
            <a:ext cx="16932350" cy="2244204"/>
          </a:xfrm>
          <a:prstGeom prst="rect">
            <a:avLst/>
          </a:prstGeom>
        </p:spPr>
        <p:txBody>
          <a:bodyPr lIns="0" tIns="0" rIns="0" bIns="0" rtlCol="0" anchor="t">
            <a:spAutoFit/>
          </a:bodyPr>
          <a:lstStyle/>
          <a:p>
            <a:pPr marL="0" marR="0" lvl="0" indent="0" algn="l" defTabSz="914400" rtl="0" eaLnBrk="1" fontAlgn="auto" latinLnBrk="0" hangingPunct="1">
              <a:lnSpc>
                <a:spcPts val="6025"/>
              </a:lnSpc>
              <a:spcBef>
                <a:spcPts val="0"/>
              </a:spcBef>
              <a:spcAft>
                <a:spcPts val="0"/>
              </a:spcAft>
              <a:buClrTx/>
              <a:buSzTx/>
              <a:buFontTx/>
              <a:buNone/>
              <a:tabLst/>
              <a:defRPr/>
            </a:pP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Важливо</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виявляти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ранню</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існуючу</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ВІЛ-</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інфекцію</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серед</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клієнтів</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які</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звертаються</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за</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uk-UA"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ДКП</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оскільки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ненавмисне</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початок</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прийому</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uk-UA"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ДКП</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особами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які</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живуть</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з ВІЛ,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може</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призвести</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до</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негативних</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клінічних</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наслідків</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 </a:t>
            </a:r>
            <a:r>
              <a:rPr kumimoji="0" lang="en-US" sz="4000" b="1" i="0" u="none" strike="noStrike" kern="1200" cap="none" spc="0" normalizeH="0" baseline="0" noProof="0" dirty="0" err="1">
                <a:ln>
                  <a:noFill/>
                </a:ln>
                <a:solidFill>
                  <a:srgbClr val="FE6C39"/>
                </a:solidFill>
                <a:effectLst/>
                <a:uLnTx/>
                <a:uFillTx/>
                <a:latin typeface="Roboto Condensed Bold"/>
                <a:ea typeface="Roboto Condensed Bold"/>
                <a:cs typeface="Roboto Condensed Bold"/>
                <a:sym typeface="Roboto Condensed Bold"/>
              </a:rPr>
              <a:t>зокрема</a:t>
            </a:r>
            <a:r>
              <a:rPr kumimoji="0" lang="en-US" sz="4000" b="1" i="0" u="none" strike="noStrike" kern="1200" cap="none" spc="0" normalizeH="0" baseline="0" noProof="0" dirty="0">
                <a:ln>
                  <a:noFill/>
                </a:ln>
                <a:solidFill>
                  <a:srgbClr val="FE6C39"/>
                </a:solidFill>
                <a:effectLst/>
                <a:uLnTx/>
                <a:uFillTx/>
                <a:latin typeface="Roboto Condensed Bold"/>
                <a:ea typeface="Roboto Condensed Bold"/>
                <a:cs typeface="Roboto Condensed Bold"/>
                <a:sym typeface="Roboto Condensed Bold"/>
              </a:rPr>
              <a:t>:</a:t>
            </a:r>
          </a:p>
        </p:txBody>
      </p:sp>
      <p:sp>
        <p:nvSpPr>
          <p:cNvPr id="4" name="TextBox 4"/>
          <p:cNvSpPr txBox="1"/>
          <p:nvPr/>
        </p:nvSpPr>
        <p:spPr>
          <a:xfrm>
            <a:off x="7512574" y="4310970"/>
            <a:ext cx="9553936" cy="4698530"/>
          </a:xfrm>
          <a:prstGeom prst="rect">
            <a:avLst/>
          </a:prstGeom>
        </p:spPr>
        <p:txBody>
          <a:bodyPr lIns="0" tIns="0" rIns="0" bIns="0" rtlCol="0" anchor="t">
            <a:spAutoFit/>
          </a:bodyPr>
          <a:lstStyle/>
          <a:p>
            <a:pPr marL="596587" marR="0" lvl="1" indent="-298293" algn="just" defTabSz="914400" rtl="0" eaLnBrk="1" fontAlgn="auto" latinLnBrk="0" hangingPunct="1">
              <a:lnSpc>
                <a:spcPts val="3868"/>
              </a:lnSpc>
              <a:spcAft>
                <a:spcPts val="600"/>
              </a:spcAft>
              <a:buClrTx/>
              <a:buSzTx/>
              <a:buFont typeface="Arial"/>
              <a:buChar char="•"/>
              <a:tabLst/>
              <a:defRPr/>
            </a:pP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Затримка</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початку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АРТ.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Особи</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які</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живуть</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з ВІЛ,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повинні</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без</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затримки</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розпочати</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антиретровірусну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терапію</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(АРТ)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пригнічення</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реплікації</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763"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є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достатніми</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для</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лікування</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ВІЛ.</a:t>
            </a:r>
          </a:p>
          <a:p>
            <a:pPr marL="596587" marR="0" lvl="1" indent="-298293" algn="just" defTabSz="914400" rtl="0" eaLnBrk="1" fontAlgn="auto" latinLnBrk="0" hangingPunct="1">
              <a:lnSpc>
                <a:spcPts val="3868"/>
              </a:lnSpc>
              <a:spcAft>
                <a:spcPts val="600"/>
              </a:spcAft>
              <a:buClrTx/>
              <a:buSzTx/>
              <a:buFont typeface="Arial"/>
              <a:buChar char="•"/>
              <a:tabLst/>
              <a:defRPr/>
            </a:pP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Затримка</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допомогою</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тестів</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залежно</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763"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596587" marR="0" lvl="1" indent="-298293" algn="just" defTabSz="914400" rtl="0" eaLnBrk="1" fontAlgn="auto" latinLnBrk="0" hangingPunct="1">
              <a:lnSpc>
                <a:spcPts val="3868"/>
              </a:lnSpc>
              <a:spcAft>
                <a:spcPts val="600"/>
              </a:spcAft>
              <a:buClrTx/>
              <a:buSzTx/>
              <a:buFont typeface="Arial"/>
              <a:buChar char="•"/>
              <a:tabLst/>
              <a:defRPr/>
            </a:pP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Ризик</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розвитку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резистентності</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вірусу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ліків</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залежно</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від</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763"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препарату</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763"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a:p>
            <a:pPr marL="0" marR="0" lvl="0" indent="0" algn="just" defTabSz="914400" rtl="0" eaLnBrk="1" fontAlgn="auto" latinLnBrk="0" hangingPunct="1">
              <a:lnSpc>
                <a:spcPts val="3868"/>
              </a:lnSpc>
              <a:spcAft>
                <a:spcPts val="600"/>
              </a:spcAft>
              <a:buClrTx/>
              <a:buSzTx/>
              <a:buFontTx/>
              <a:buNone/>
              <a:tabLst/>
              <a:defRPr/>
            </a:pPr>
            <a:endParaRPr kumimoji="0" lang="en-US" sz="2763" b="0" i="0" u="none" strike="noStrike" kern="1200" cap="none" spc="0" normalizeH="0" baseline="0" noProof="0" dirty="0">
              <a:ln>
                <a:noFill/>
              </a:ln>
              <a:solidFill>
                <a:srgbClr val="000000"/>
              </a:solidFill>
              <a:effectLst/>
              <a:uLnTx/>
              <a:uFillTx/>
              <a:latin typeface="Open Sans"/>
              <a:ea typeface="Open Sans"/>
              <a:cs typeface="Open Sans"/>
              <a:sym typeface="Open Sans"/>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5539" y="198120"/>
            <a:ext cx="18146959" cy="830580"/>
          </a:xfrm>
          <a:prstGeom prst="rect">
            <a:avLst/>
          </a:prstGeom>
        </p:spPr>
        <p:txBody>
          <a:bodyPr lIns="0" tIns="0" rIns="0" bIns="0" rtlCol="0" anchor="t">
            <a:spAutoFit/>
          </a:bodyPr>
          <a:lstStyle/>
          <a:p>
            <a:pPr marL="0" marR="0" lvl="0" indent="0" algn="l" defTabSz="914400" rtl="0" eaLnBrk="1" fontAlgn="auto" latinLnBrk="0" hangingPunct="1">
              <a:lnSpc>
                <a:spcPts val="6719"/>
              </a:lnSpc>
              <a:spcBef>
                <a:spcPts val="0"/>
              </a:spcBef>
              <a:spcAft>
                <a:spcPts val="0"/>
              </a:spcAft>
              <a:buClrTx/>
              <a:buSzTx/>
              <a:buFontTx/>
              <a:buNone/>
              <a:tabLst/>
              <a:defRPr/>
            </a:pPr>
            <a:r>
              <a:rPr kumimoji="0" lang="en-US" sz="4800" b="1" i="0" u="none" strike="noStrike" kern="1200" cap="none" spc="0" normalizeH="0" baseline="0" noProof="0">
                <a:ln>
                  <a:noFill/>
                </a:ln>
                <a:solidFill>
                  <a:srgbClr val="000000"/>
                </a:solidFill>
                <a:effectLst/>
                <a:uLnTx/>
                <a:uFillTx/>
                <a:latin typeface="Roboto Condensed Bold"/>
                <a:ea typeface="Roboto Condensed Bold"/>
                <a:cs typeface="Roboto Condensed Bold"/>
                <a:sym typeface="Roboto Condensed Bold"/>
              </a:rPr>
              <a:t>Додаткова інформація: Ризик пізнього виявлення ВІЛ </a:t>
            </a:r>
          </a:p>
        </p:txBody>
      </p:sp>
      <p:grpSp>
        <p:nvGrpSpPr>
          <p:cNvPr id="3" name="Group 3"/>
          <p:cNvGrpSpPr/>
          <p:nvPr/>
        </p:nvGrpSpPr>
        <p:grpSpPr>
          <a:xfrm>
            <a:off x="4770873" y="1759303"/>
            <a:ext cx="4066975" cy="8252402"/>
            <a:chOff x="0" y="0"/>
            <a:chExt cx="5422634" cy="11003202"/>
          </a:xfrm>
        </p:grpSpPr>
        <p:grpSp>
          <p:nvGrpSpPr>
            <p:cNvPr id="4" name="Group 4"/>
            <p:cNvGrpSpPr/>
            <p:nvPr/>
          </p:nvGrpSpPr>
          <p:grpSpPr>
            <a:xfrm>
              <a:off x="0" y="0"/>
              <a:ext cx="5422634" cy="11003202"/>
              <a:chOff x="0" y="0"/>
              <a:chExt cx="1657719" cy="3363719"/>
            </a:xfrm>
          </p:grpSpPr>
          <p:sp>
            <p:nvSpPr>
              <p:cNvPr id="5" name="Freeform 5"/>
              <p:cNvSpPr/>
              <p:nvPr/>
            </p:nvSpPr>
            <p:spPr>
              <a:xfrm>
                <a:off x="0" y="0"/>
                <a:ext cx="1657719" cy="3363719"/>
              </a:xfrm>
              <a:custGeom>
                <a:avLst/>
                <a:gdLst/>
                <a:ahLst/>
                <a:cxnLst/>
                <a:rect l="l" t="t" r="r" b="b"/>
                <a:pathLst>
                  <a:path w="1657719" h="3363719">
                    <a:moveTo>
                      <a:pt x="0" y="0"/>
                    </a:moveTo>
                    <a:lnTo>
                      <a:pt x="1657719" y="0"/>
                    </a:lnTo>
                    <a:lnTo>
                      <a:pt x="1657719" y="3363719"/>
                    </a:lnTo>
                    <a:lnTo>
                      <a:pt x="0" y="3363719"/>
                    </a:lnTo>
                    <a:close/>
                  </a:path>
                </a:pathLst>
              </a:custGeom>
              <a:solidFill>
                <a:srgbClr val="48AEA8"/>
              </a:solidFill>
            </p:spPr>
          </p:sp>
          <p:sp>
            <p:nvSpPr>
              <p:cNvPr id="6" name="TextBox 6"/>
              <p:cNvSpPr txBox="1"/>
              <p:nvPr/>
            </p:nvSpPr>
            <p:spPr>
              <a:xfrm>
                <a:off x="0" y="47625"/>
                <a:ext cx="1657719" cy="3316094"/>
              </a:xfrm>
              <a:prstGeom prst="rect">
                <a:avLst/>
              </a:prstGeom>
            </p:spPr>
            <p:txBody>
              <a:bodyPr lIns="50800" tIns="50800" rIns="50800" bIns="508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7" name="TextBox 7"/>
            <p:cNvSpPr txBox="1"/>
            <p:nvPr/>
          </p:nvSpPr>
          <p:spPr>
            <a:xfrm>
              <a:off x="552164" y="563577"/>
              <a:ext cx="2610018"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DVR</a:t>
              </a:r>
            </a:p>
          </p:txBody>
        </p:sp>
        <p:sp>
          <p:nvSpPr>
            <p:cNvPr id="8" name="Freeform 8"/>
            <p:cNvSpPr/>
            <p:nvPr/>
          </p:nvSpPr>
          <p:spPr>
            <a:xfrm>
              <a:off x="3479682" y="245133"/>
              <a:ext cx="1349598" cy="1349598"/>
            </a:xfrm>
            <a:custGeom>
              <a:avLst/>
              <a:gdLst/>
              <a:ahLst/>
              <a:cxnLst/>
              <a:rect l="l" t="t" r="r" b="b"/>
              <a:pathLst>
                <a:path w="1349598" h="1349598">
                  <a:moveTo>
                    <a:pt x="0" y="0"/>
                  </a:moveTo>
                  <a:lnTo>
                    <a:pt x="1349599" y="0"/>
                  </a:lnTo>
                  <a:lnTo>
                    <a:pt x="1349599" y="1349598"/>
                  </a:lnTo>
                  <a:lnTo>
                    <a:pt x="0" y="1349598"/>
                  </a:lnTo>
                  <a:lnTo>
                    <a:pt x="0" y="0"/>
                  </a:lnTo>
                  <a:close/>
                </a:path>
              </a:pathLst>
            </a:custGeom>
            <a: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a:blipFill>
          </p:spPr>
        </p:sp>
      </p:grpSp>
      <p:grpSp>
        <p:nvGrpSpPr>
          <p:cNvPr id="9" name="Group 9"/>
          <p:cNvGrpSpPr/>
          <p:nvPr/>
        </p:nvGrpSpPr>
        <p:grpSpPr>
          <a:xfrm>
            <a:off x="142007" y="1762893"/>
            <a:ext cx="4066975" cy="8245222"/>
            <a:chOff x="0" y="0"/>
            <a:chExt cx="5422634" cy="10993630"/>
          </a:xfrm>
        </p:grpSpPr>
        <p:grpSp>
          <p:nvGrpSpPr>
            <p:cNvPr id="10" name="Group 10"/>
            <p:cNvGrpSpPr/>
            <p:nvPr/>
          </p:nvGrpSpPr>
          <p:grpSpPr>
            <a:xfrm>
              <a:off x="0" y="0"/>
              <a:ext cx="5422634" cy="10993630"/>
              <a:chOff x="0" y="0"/>
              <a:chExt cx="1640113" cy="3325098"/>
            </a:xfrm>
          </p:grpSpPr>
          <p:sp>
            <p:nvSpPr>
              <p:cNvPr id="11" name="Freeform 11"/>
              <p:cNvSpPr/>
              <p:nvPr/>
            </p:nvSpPr>
            <p:spPr>
              <a:xfrm>
                <a:off x="0" y="0"/>
                <a:ext cx="1640113" cy="3325098"/>
              </a:xfrm>
              <a:custGeom>
                <a:avLst/>
                <a:gdLst/>
                <a:ahLst/>
                <a:cxnLst/>
                <a:rect l="l" t="t" r="r" b="b"/>
                <a:pathLst>
                  <a:path w="1640113" h="3325098">
                    <a:moveTo>
                      <a:pt x="0" y="0"/>
                    </a:moveTo>
                    <a:lnTo>
                      <a:pt x="1640113" y="0"/>
                    </a:lnTo>
                    <a:lnTo>
                      <a:pt x="1640113" y="3325098"/>
                    </a:lnTo>
                    <a:lnTo>
                      <a:pt x="0" y="3325098"/>
                    </a:lnTo>
                    <a:close/>
                  </a:path>
                </a:pathLst>
              </a:custGeom>
              <a:solidFill>
                <a:srgbClr val="1D9EDE"/>
              </a:solidFill>
            </p:spPr>
          </p:sp>
          <p:sp>
            <p:nvSpPr>
              <p:cNvPr id="12" name="TextBox 12"/>
              <p:cNvSpPr txBox="1"/>
              <p:nvPr/>
            </p:nvSpPr>
            <p:spPr>
              <a:xfrm>
                <a:off x="0" y="47625"/>
                <a:ext cx="1640113" cy="3277473"/>
              </a:xfrm>
              <a:prstGeom prst="rect">
                <a:avLst/>
              </a:prstGeom>
            </p:spPr>
            <p:txBody>
              <a:bodyPr lIns="50800" tIns="50800" rIns="50800" bIns="508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3" name="TextBox 13"/>
            <p:cNvSpPr txBox="1"/>
            <p:nvPr/>
          </p:nvSpPr>
          <p:spPr>
            <a:xfrm>
              <a:off x="172881" y="491360"/>
              <a:ext cx="3716059" cy="1346523"/>
            </a:xfrm>
            <a:prstGeom prst="rect">
              <a:avLst/>
            </a:prstGeom>
          </p:spPr>
          <p:txBody>
            <a:bodyPr wrap="square"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dirty="0" err="1">
                  <a:ln>
                    <a:noFill/>
                  </a:ln>
                  <a:solidFill>
                    <a:srgbClr val="FFFFFF"/>
                  </a:solidFill>
                  <a:effectLst/>
                  <a:uLnTx/>
                  <a:uFillTx/>
                  <a:latin typeface="Roboto Condensed Bold"/>
                  <a:ea typeface="Roboto Condensed Bold"/>
                  <a:cs typeface="Roboto Condensed Bold"/>
                  <a:sym typeface="Roboto Condensed Bold"/>
                </a:rPr>
                <a:t>Пероральна</a:t>
              </a:r>
              <a:r>
                <a:rPr kumimoji="0" lang="en-US"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r>
                <a:rPr kumimoji="0" lang="uk-UA"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ДКП</a:t>
              </a:r>
              <a:r>
                <a:rPr kumimoji="0" lang="en-US" sz="4200" b="1" i="0" u="none" strike="noStrike" kern="1200" cap="none" spc="0" normalizeH="0" baseline="0" noProof="0" dirty="0">
                  <a:ln>
                    <a:noFill/>
                  </a:ln>
                  <a:solidFill>
                    <a:srgbClr val="FFFFFF"/>
                  </a:solidFill>
                  <a:effectLst/>
                  <a:uLnTx/>
                  <a:uFillTx/>
                  <a:latin typeface="Roboto Condensed Bold"/>
                  <a:ea typeface="Roboto Condensed Bold"/>
                  <a:cs typeface="Roboto Condensed Bold"/>
                  <a:sym typeface="Roboto Condensed Bold"/>
                </a:rPr>
                <a:t> </a:t>
              </a:r>
            </a:p>
          </p:txBody>
        </p:sp>
        <p:sp>
          <p:nvSpPr>
            <p:cNvPr id="14" name="Freeform 14"/>
            <p:cNvSpPr/>
            <p:nvPr/>
          </p:nvSpPr>
          <p:spPr>
            <a:xfrm>
              <a:off x="4247854" y="148809"/>
              <a:ext cx="810760" cy="1457249"/>
            </a:xfrm>
            <a:custGeom>
              <a:avLst/>
              <a:gdLst/>
              <a:ahLst/>
              <a:cxnLst/>
              <a:rect l="l" t="t" r="r" b="b"/>
              <a:pathLst>
                <a:path w="810760" h="1457249">
                  <a:moveTo>
                    <a:pt x="0" y="0"/>
                  </a:moveTo>
                  <a:lnTo>
                    <a:pt x="810761" y="0"/>
                  </a:lnTo>
                  <a:lnTo>
                    <a:pt x="810761" y="1457249"/>
                  </a:lnTo>
                  <a:lnTo>
                    <a:pt x="0" y="1457249"/>
                  </a:lnTo>
                  <a:lnTo>
                    <a:pt x="0" y="0"/>
                  </a:lnTo>
                  <a:close/>
                </a:path>
              </a:pathLst>
            </a:custGeom>
            <a: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a:blipFill>
          </p:spPr>
        </p:sp>
      </p:grpSp>
      <p:grpSp>
        <p:nvGrpSpPr>
          <p:cNvPr id="15" name="Group 15"/>
          <p:cNvGrpSpPr/>
          <p:nvPr/>
        </p:nvGrpSpPr>
        <p:grpSpPr>
          <a:xfrm>
            <a:off x="14031543" y="1762893"/>
            <a:ext cx="4114450" cy="8245222"/>
            <a:chOff x="0" y="0"/>
            <a:chExt cx="5485934" cy="10993630"/>
          </a:xfrm>
        </p:grpSpPr>
        <p:grpSp>
          <p:nvGrpSpPr>
            <p:cNvPr id="16" name="Group 16"/>
            <p:cNvGrpSpPr/>
            <p:nvPr/>
          </p:nvGrpSpPr>
          <p:grpSpPr>
            <a:xfrm>
              <a:off x="0" y="0"/>
              <a:ext cx="5485934" cy="10993630"/>
              <a:chOff x="0" y="0"/>
              <a:chExt cx="1659258" cy="3325098"/>
            </a:xfrm>
          </p:grpSpPr>
          <p:sp>
            <p:nvSpPr>
              <p:cNvPr id="17" name="Freeform 17"/>
              <p:cNvSpPr/>
              <p:nvPr/>
            </p:nvSpPr>
            <p:spPr>
              <a:xfrm>
                <a:off x="0" y="0"/>
                <a:ext cx="1659258" cy="3325098"/>
              </a:xfrm>
              <a:custGeom>
                <a:avLst/>
                <a:gdLst/>
                <a:ahLst/>
                <a:cxnLst/>
                <a:rect l="l" t="t" r="r" b="b"/>
                <a:pathLst>
                  <a:path w="1659258" h="3325098">
                    <a:moveTo>
                      <a:pt x="0" y="0"/>
                    </a:moveTo>
                    <a:lnTo>
                      <a:pt x="1659258" y="0"/>
                    </a:lnTo>
                    <a:lnTo>
                      <a:pt x="1659258" y="3325098"/>
                    </a:lnTo>
                    <a:lnTo>
                      <a:pt x="0" y="3325098"/>
                    </a:lnTo>
                    <a:close/>
                  </a:path>
                </a:pathLst>
              </a:custGeom>
              <a:solidFill>
                <a:srgbClr val="FE6C39"/>
              </a:solidFill>
            </p:spPr>
          </p:sp>
          <p:sp>
            <p:nvSpPr>
              <p:cNvPr id="18" name="TextBox 18"/>
              <p:cNvSpPr txBox="1"/>
              <p:nvPr/>
            </p:nvSpPr>
            <p:spPr>
              <a:xfrm>
                <a:off x="0" y="47625"/>
                <a:ext cx="1659258" cy="3277473"/>
              </a:xfrm>
              <a:prstGeom prst="rect">
                <a:avLst/>
              </a:prstGeom>
            </p:spPr>
            <p:txBody>
              <a:bodyPr lIns="100900" tIns="100900" rIns="100900" bIns="100900"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19" name="TextBox 19"/>
            <p:cNvSpPr txBox="1"/>
            <p:nvPr/>
          </p:nvSpPr>
          <p:spPr>
            <a:xfrm>
              <a:off x="441496" y="669825"/>
              <a:ext cx="2564391"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LEN</a:t>
              </a:r>
            </a:p>
          </p:txBody>
        </p:sp>
        <p:sp>
          <p:nvSpPr>
            <p:cNvPr id="20" name="Freeform 20"/>
            <p:cNvSpPr/>
            <p:nvPr/>
          </p:nvSpPr>
          <p:spPr>
            <a:xfrm rot="-10800000" flipH="1">
              <a:off x="3325450" y="706923"/>
              <a:ext cx="1620883" cy="1633131"/>
            </a:xfrm>
            <a:custGeom>
              <a:avLst/>
              <a:gdLst/>
              <a:ahLst/>
              <a:cxnLst/>
              <a:rect l="l" t="t" r="r" b="b"/>
              <a:pathLst>
                <a:path w="1620883" h="1633131">
                  <a:moveTo>
                    <a:pt x="1620883" y="0"/>
                  </a:moveTo>
                  <a:lnTo>
                    <a:pt x="0" y="0"/>
                  </a:lnTo>
                  <a:lnTo>
                    <a:pt x="0" y="1633132"/>
                  </a:lnTo>
                  <a:lnTo>
                    <a:pt x="1620883" y="1633132"/>
                  </a:lnTo>
                  <a:lnTo>
                    <a:pt x="1620883" y="0"/>
                  </a:lnTo>
                  <a:close/>
                </a:path>
              </a:pathLst>
            </a:custGeom>
            <a: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a:blipFill>
          </p:spPr>
        </p:sp>
        <p:sp>
          <p:nvSpPr>
            <p:cNvPr id="21" name="TextBox 21"/>
            <p:cNvSpPr txBox="1"/>
            <p:nvPr/>
          </p:nvSpPr>
          <p:spPr>
            <a:xfrm>
              <a:off x="3775570" y="1221767"/>
              <a:ext cx="514226" cy="301722"/>
            </a:xfrm>
            <a:prstGeom prst="rect">
              <a:avLst/>
            </a:prstGeom>
          </p:spPr>
          <p:txBody>
            <a:bodyPr lIns="0" tIns="0" rIns="0" bIns="0" rtlCol="0" anchor="t">
              <a:spAutoFit/>
            </a:bodyPr>
            <a:lstStyle/>
            <a:p>
              <a:pPr marL="0" marR="0" lvl="0" indent="0" algn="ctr" defTabSz="914400" rtl="0" eaLnBrk="1" fontAlgn="auto" latinLnBrk="0" hangingPunct="1">
                <a:lnSpc>
                  <a:spcPts val="1828"/>
                </a:lnSpc>
                <a:spcBef>
                  <a:spcPts val="0"/>
                </a:spcBef>
                <a:spcAft>
                  <a:spcPts val="0"/>
                </a:spcAft>
                <a:buClrTx/>
                <a:buSzTx/>
                <a:buFontTx/>
                <a:buNone/>
                <a:tabLst/>
                <a:defRPr/>
              </a:pPr>
              <a:r>
                <a:rPr kumimoji="0" lang="en-US" sz="1305" b="0" i="0" u="none" strike="noStrike" kern="1200" cap="none" spc="0" normalizeH="0" baseline="0" noProof="0">
                  <a:ln>
                    <a:noFill/>
                  </a:ln>
                  <a:solidFill>
                    <a:srgbClr val="F36B2B"/>
                  </a:solidFill>
                  <a:effectLst/>
                  <a:uLnTx/>
                  <a:uFillTx/>
                  <a:latin typeface="Bobby Jones Condensed Soft"/>
                  <a:ea typeface="Bobby Jones Condensed Soft"/>
                  <a:cs typeface="Bobby Jones Condensed Soft"/>
                  <a:sym typeface="Bobby Jones Condensed Soft"/>
                </a:rPr>
                <a:t>L</a:t>
              </a:r>
            </a:p>
          </p:txBody>
        </p:sp>
        <p:sp>
          <p:nvSpPr>
            <p:cNvPr id="22" name="Freeform 22"/>
            <p:cNvSpPr/>
            <p:nvPr/>
          </p:nvSpPr>
          <p:spPr>
            <a:xfrm rot="9001455">
              <a:off x="4183911" y="303261"/>
              <a:ext cx="928093" cy="1096713"/>
            </a:xfrm>
            <a:custGeom>
              <a:avLst/>
              <a:gdLst/>
              <a:ahLst/>
              <a:cxnLst/>
              <a:rect l="l" t="t" r="r" b="b"/>
              <a:pathLst>
                <a:path w="928093" h="1096713">
                  <a:moveTo>
                    <a:pt x="0" y="0"/>
                  </a:moveTo>
                  <a:lnTo>
                    <a:pt x="928093" y="0"/>
                  </a:lnTo>
                  <a:lnTo>
                    <a:pt x="928093" y="1096713"/>
                  </a:lnTo>
                  <a:lnTo>
                    <a:pt x="0" y="1096713"/>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a:blipFill>
          </p:spPr>
        </p:sp>
        <p:sp>
          <p:nvSpPr>
            <p:cNvPr id="23" name="Freeform 23"/>
            <p:cNvSpPr/>
            <p:nvPr/>
          </p:nvSpPr>
          <p:spPr>
            <a:xfrm rot="-8500143">
              <a:off x="4372273" y="170858"/>
              <a:ext cx="410419" cy="556112"/>
            </a:xfrm>
            <a:custGeom>
              <a:avLst/>
              <a:gdLst/>
              <a:ahLst/>
              <a:cxnLst/>
              <a:rect l="l" t="t" r="r" b="b"/>
              <a:pathLst>
                <a:path w="410419" h="556112">
                  <a:moveTo>
                    <a:pt x="0" y="0"/>
                  </a:moveTo>
                  <a:lnTo>
                    <a:pt x="410419" y="0"/>
                  </a:lnTo>
                  <a:lnTo>
                    <a:pt x="410419" y="556112"/>
                  </a:lnTo>
                  <a:lnTo>
                    <a:pt x="0" y="556112"/>
                  </a:lnTo>
                  <a:lnTo>
                    <a:pt x="0" y="0"/>
                  </a:lnTo>
                  <a:close/>
                </a:path>
              </a:pathLst>
            </a:custGeom>
            <a: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l="-117708" t="-89863"/>
              </a:stretch>
            </a:blipFill>
          </p:spPr>
        </p:sp>
      </p:grpSp>
      <p:grpSp>
        <p:nvGrpSpPr>
          <p:cNvPr id="24" name="Group 24"/>
          <p:cNvGrpSpPr/>
          <p:nvPr/>
        </p:nvGrpSpPr>
        <p:grpSpPr>
          <a:xfrm>
            <a:off x="9399739" y="1759303"/>
            <a:ext cx="4069914" cy="8252402"/>
            <a:chOff x="0" y="0"/>
            <a:chExt cx="5426552" cy="11003202"/>
          </a:xfrm>
        </p:grpSpPr>
        <p:grpSp>
          <p:nvGrpSpPr>
            <p:cNvPr id="25" name="Group 25"/>
            <p:cNvGrpSpPr/>
            <p:nvPr/>
          </p:nvGrpSpPr>
          <p:grpSpPr>
            <a:xfrm>
              <a:off x="0" y="0"/>
              <a:ext cx="5426552" cy="11003202"/>
              <a:chOff x="0" y="0"/>
              <a:chExt cx="1641298" cy="3327994"/>
            </a:xfrm>
          </p:grpSpPr>
          <p:sp>
            <p:nvSpPr>
              <p:cNvPr id="26" name="Freeform 26"/>
              <p:cNvSpPr/>
              <p:nvPr/>
            </p:nvSpPr>
            <p:spPr>
              <a:xfrm>
                <a:off x="0" y="0"/>
                <a:ext cx="1641298" cy="3327994"/>
              </a:xfrm>
              <a:custGeom>
                <a:avLst/>
                <a:gdLst/>
                <a:ahLst/>
                <a:cxnLst/>
                <a:rect l="l" t="t" r="r" b="b"/>
                <a:pathLst>
                  <a:path w="1641298" h="3327994">
                    <a:moveTo>
                      <a:pt x="0" y="0"/>
                    </a:moveTo>
                    <a:lnTo>
                      <a:pt x="1641298" y="0"/>
                    </a:lnTo>
                    <a:lnTo>
                      <a:pt x="1641298" y="3327994"/>
                    </a:lnTo>
                    <a:lnTo>
                      <a:pt x="0" y="3327994"/>
                    </a:lnTo>
                    <a:close/>
                  </a:path>
                </a:pathLst>
              </a:custGeom>
              <a:solidFill>
                <a:srgbClr val="A93291"/>
              </a:solidFill>
            </p:spPr>
          </p:sp>
          <p:sp>
            <p:nvSpPr>
              <p:cNvPr id="27" name="TextBox 27"/>
              <p:cNvSpPr txBox="1"/>
              <p:nvPr/>
            </p:nvSpPr>
            <p:spPr>
              <a:xfrm>
                <a:off x="0" y="47625"/>
                <a:ext cx="1641298" cy="3280369"/>
              </a:xfrm>
              <a:prstGeom prst="rect">
                <a:avLst/>
              </a:prstGeom>
            </p:spPr>
            <p:txBody>
              <a:bodyPr lIns="118061" tIns="118061" rIns="118061" bIns="118061" rtlCol="0" anchor="ctr"/>
              <a:lstStyle/>
              <a:p>
                <a:pPr marL="0" marR="0" lvl="0" indent="0" algn="ctr" defTabSz="914400" rtl="0" eaLnBrk="1" fontAlgn="auto" latinLnBrk="0" hangingPunct="1">
                  <a:lnSpc>
                    <a:spcPts val="1602"/>
                  </a:lnSpc>
                  <a:spcBef>
                    <a:spcPts val="0"/>
                  </a:spcBef>
                  <a:spcAft>
                    <a:spcPts val="0"/>
                  </a:spcAft>
                  <a:buClrTx/>
                  <a:buSzTx/>
                  <a:buFontTx/>
                  <a:buNone/>
                  <a:tabLst/>
                  <a:defRPr/>
                </a:pPr>
                <a:endParaRPr kumimoji="0" sz="1800" b="0" i="0" u="none" strike="noStrike" kern="1200" cap="none" spc="0" normalizeH="0" baseline="0" noProof="0">
                  <a:ln>
                    <a:noFill/>
                  </a:ln>
                  <a:solidFill>
                    <a:prstClr val="black"/>
                  </a:solidFill>
                  <a:effectLst/>
                  <a:uLnTx/>
                  <a:uFillTx/>
                  <a:latin typeface="Calibri"/>
                  <a:ea typeface="+mn-ea"/>
                  <a:cs typeface="+mn-cs"/>
                </a:endParaRPr>
              </a:p>
            </p:txBody>
          </p:sp>
        </p:grpSp>
        <p:sp>
          <p:nvSpPr>
            <p:cNvPr id="28" name="TextBox 28"/>
            <p:cNvSpPr txBox="1"/>
            <p:nvPr/>
          </p:nvSpPr>
          <p:spPr>
            <a:xfrm>
              <a:off x="0" y="658498"/>
              <a:ext cx="3196838" cy="742062"/>
            </a:xfrm>
            <a:prstGeom prst="rect">
              <a:avLst/>
            </a:prstGeom>
          </p:spPr>
          <p:txBody>
            <a:bodyPr lIns="0" tIns="0" rIns="0" bIns="0" rtlCol="0" anchor="t">
              <a:spAutoFit/>
            </a:bodyPr>
            <a:lstStyle/>
            <a:p>
              <a:pPr marL="0" marR="0" lvl="0" indent="0" algn="ctr" defTabSz="914400" rtl="0" eaLnBrk="1" fontAlgn="auto" latinLnBrk="0" hangingPunct="1">
                <a:lnSpc>
                  <a:spcPts val="3864"/>
                </a:lnSpc>
                <a:spcBef>
                  <a:spcPts val="0"/>
                </a:spcBef>
                <a:spcAft>
                  <a:spcPts val="0"/>
                </a:spcAft>
                <a:buClrTx/>
                <a:buSzTx/>
                <a:buFontTx/>
                <a:buNone/>
                <a:tabLst/>
                <a:defRPr/>
              </a:pPr>
              <a:r>
                <a:rPr kumimoji="0" lang="en-US" sz="4200" b="1" i="0" u="none" strike="noStrike" kern="1200" cap="none" spc="0" normalizeH="0" baseline="0" noProof="0">
                  <a:ln>
                    <a:noFill/>
                  </a:ln>
                  <a:solidFill>
                    <a:srgbClr val="FFFFFF"/>
                  </a:solidFill>
                  <a:effectLst/>
                  <a:uLnTx/>
                  <a:uFillTx/>
                  <a:latin typeface="Roboto Condensed Bold"/>
                  <a:ea typeface="Roboto Condensed Bold"/>
                  <a:cs typeface="Roboto Condensed Bold"/>
                  <a:sym typeface="Roboto Condensed Bold"/>
                </a:rPr>
                <a:t>CAB-LA</a:t>
              </a:r>
            </a:p>
          </p:txBody>
        </p:sp>
        <p:sp>
          <p:nvSpPr>
            <p:cNvPr id="29" name="Freeform 29"/>
            <p:cNvSpPr/>
            <p:nvPr/>
          </p:nvSpPr>
          <p:spPr>
            <a:xfrm rot="-10800000">
              <a:off x="3196838" y="125141"/>
              <a:ext cx="1761518" cy="1774829"/>
            </a:xfrm>
            <a:custGeom>
              <a:avLst/>
              <a:gdLst/>
              <a:ahLst/>
              <a:cxnLst/>
              <a:rect l="l" t="t" r="r" b="b"/>
              <a:pathLst>
                <a:path w="1761518" h="1774829">
                  <a:moveTo>
                    <a:pt x="0" y="0"/>
                  </a:moveTo>
                  <a:lnTo>
                    <a:pt x="1761518" y="0"/>
                  </a:lnTo>
                  <a:lnTo>
                    <a:pt x="1761518" y="1774830"/>
                  </a:lnTo>
                  <a:lnTo>
                    <a:pt x="0" y="1774830"/>
                  </a:lnTo>
                  <a:lnTo>
                    <a:pt x="0" y="0"/>
                  </a:lnTo>
                  <a:close/>
                </a:path>
              </a:pathLst>
            </a:custGeom>
            <a: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a:blipFill>
          </p:spPr>
        </p:sp>
        <p:sp>
          <p:nvSpPr>
            <p:cNvPr id="30" name="TextBox 30"/>
            <p:cNvSpPr txBox="1"/>
            <p:nvPr/>
          </p:nvSpPr>
          <p:spPr>
            <a:xfrm>
              <a:off x="3918521" y="757264"/>
              <a:ext cx="577631" cy="240689"/>
            </a:xfrm>
            <a:prstGeom prst="rect">
              <a:avLst/>
            </a:prstGeom>
          </p:spPr>
          <p:txBody>
            <a:bodyPr lIns="0" tIns="0" rIns="0" bIns="0" rtlCol="0" anchor="t">
              <a:spAutoFit/>
            </a:bodyPr>
            <a:lstStyle/>
            <a:p>
              <a:pPr marL="0" marR="0" lvl="0" indent="0" algn="ctr" defTabSz="914400" rtl="0" eaLnBrk="1" fontAlgn="auto" latinLnBrk="0" hangingPunct="1">
                <a:lnSpc>
                  <a:spcPts val="1418"/>
                </a:lnSpc>
                <a:spcBef>
                  <a:spcPts val="0"/>
                </a:spcBef>
                <a:spcAft>
                  <a:spcPts val="0"/>
                </a:spcAft>
                <a:buClrTx/>
                <a:buSzTx/>
                <a:buFontTx/>
                <a:buNone/>
                <a:tabLst/>
                <a:defRPr/>
              </a:pPr>
              <a:r>
                <a:rPr kumimoji="0" lang="en-US" sz="1013" b="0" i="0" u="none" strike="noStrike" kern="1200" cap="none" spc="0" normalizeH="0" baseline="0" noProof="0">
                  <a:ln>
                    <a:noFill/>
                  </a:ln>
                  <a:solidFill>
                    <a:srgbClr val="A93291"/>
                  </a:solidFill>
                  <a:effectLst/>
                  <a:uLnTx/>
                  <a:uFillTx/>
                  <a:latin typeface="Aloja"/>
                  <a:ea typeface="Aloja"/>
                  <a:cs typeface="Aloja"/>
                  <a:sym typeface="Aloja"/>
                </a:rPr>
                <a:t>C</a:t>
              </a:r>
            </a:p>
          </p:txBody>
        </p:sp>
      </p:grpSp>
      <p:sp>
        <p:nvSpPr>
          <p:cNvPr id="31" name="TextBox 31"/>
          <p:cNvSpPr txBox="1"/>
          <p:nvPr/>
        </p:nvSpPr>
        <p:spPr>
          <a:xfrm>
            <a:off x="271667" y="981075"/>
            <a:ext cx="16987633" cy="615553"/>
          </a:xfrm>
          <a:prstGeom prst="rect">
            <a:avLst/>
          </a:prstGeom>
        </p:spPr>
        <p:txBody>
          <a:bodyPr lIns="0" tIns="0" rIns="0" bIns="0" rtlCol="0" anchor="t">
            <a:spAutoFit/>
          </a:bodyPr>
          <a:lstStyle/>
          <a:p>
            <a:pPr marL="0" marR="0" lvl="0" indent="0" algn="l" defTabSz="914400" rtl="0" eaLnBrk="1" fontAlgn="auto" latinLnBrk="0" hangingPunct="1">
              <a:spcBef>
                <a:spcPct val="0"/>
              </a:spcBef>
              <a:spcAft>
                <a:spcPts val="0"/>
              </a:spcAft>
              <a:buClrTx/>
              <a:buSzTx/>
              <a:buFontTx/>
              <a:buNone/>
              <a:tabLst/>
              <a:defRPr/>
            </a:pP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Системно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діючі</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препарати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uk-UA" sz="2000" b="0" i="0" u="none" strike="noStrike" kern="1200" cap="none" spc="0" normalizeH="0" baseline="0" noProof="0" dirty="0">
                <a:ln>
                  <a:noFill/>
                </a:ln>
                <a:solidFill>
                  <a:srgbClr val="000000"/>
                </a:solidFill>
                <a:effectLst/>
                <a:uLnTx/>
                <a:uFillTx/>
                <a:latin typeface="Open Sans"/>
                <a:ea typeface="Open Sans"/>
                <a:cs typeface="Open Sans"/>
                <a:sym typeface="Open Sans"/>
              </a:rPr>
              <a:t>ДКП</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можуть</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спричинити</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затримку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виявлення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за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допомогою</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тестів</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на</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ВІЛ;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використання</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DVR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такого</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ефекту</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не</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 </a:t>
            </a:r>
            <a:r>
              <a:rPr kumimoji="0" lang="en-US" sz="2000" b="0" i="0" u="none" strike="noStrike" kern="1200" cap="none" spc="0" normalizeH="0" baseline="0" noProof="0" dirty="0" err="1">
                <a:ln>
                  <a:noFill/>
                </a:ln>
                <a:solidFill>
                  <a:srgbClr val="000000"/>
                </a:solidFill>
                <a:effectLst/>
                <a:uLnTx/>
                <a:uFillTx/>
                <a:latin typeface="Open Sans"/>
                <a:ea typeface="Open Sans"/>
                <a:cs typeface="Open Sans"/>
                <a:sym typeface="Open Sans"/>
              </a:rPr>
              <a:t>має</a:t>
            </a:r>
            <a:r>
              <a:rPr kumimoji="0" lang="en-US" sz="2000" b="0" i="0" u="none" strike="noStrike" kern="1200" cap="none" spc="0" normalizeH="0" baseline="0" noProof="0" dirty="0">
                <a:ln>
                  <a:noFill/>
                </a:ln>
                <a:solidFill>
                  <a:srgbClr val="000000"/>
                </a:solidFill>
                <a:effectLst/>
                <a:uLnTx/>
                <a:uFillTx/>
                <a:latin typeface="Open Sans"/>
                <a:ea typeface="Open Sans"/>
                <a:cs typeface="Open Sans"/>
                <a:sym typeface="Open Sans"/>
              </a:rPr>
              <a:t>.</a:t>
            </a:r>
          </a:p>
        </p:txBody>
      </p:sp>
      <p:sp>
        <p:nvSpPr>
          <p:cNvPr id="32" name="TextBox 32"/>
          <p:cNvSpPr txBox="1"/>
          <p:nvPr/>
        </p:nvSpPr>
        <p:spPr>
          <a:xfrm>
            <a:off x="295195" y="3081281"/>
            <a:ext cx="3760598" cy="6771084"/>
          </a:xfrm>
          <a:prstGeom prst="rect">
            <a:avLst/>
          </a:prstGeom>
        </p:spPr>
        <p:txBody>
          <a:bodyPr lIns="0" tIns="0" rIns="0" bIns="0" rtlCol="0" anchor="t">
            <a:spAutoFit/>
          </a:bodyPr>
          <a:lstStyle/>
          <a:p>
            <a:pPr marL="0" marR="0" lvl="0" indent="0" algn="l" defTabSz="914400" rtl="0" eaLnBrk="1" fontAlgn="auto" latinLnBrk="0" hangingPunct="1">
              <a:spcBef>
                <a:spcPct val="0"/>
              </a:spcBef>
              <a:spcAft>
                <a:spcPts val="0"/>
              </a:spcAft>
              <a:buClrTx/>
              <a:buSzTx/>
              <a:buFontTx/>
              <a:buNone/>
              <a:tabLst/>
              <a:defRPr/>
            </a:pP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Початок</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прийому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пероральних</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препаратів</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uk-UA" sz="2000" b="0" i="0" u="none" strike="noStrike" kern="1200" cap="none" spc="0" normalizeH="0" baseline="0" noProof="0" dirty="0">
                <a:ln>
                  <a:noFill/>
                </a:ln>
                <a:solidFill>
                  <a:srgbClr val="FFFFFF"/>
                </a:solidFill>
                <a:effectLst/>
                <a:uLnTx/>
                <a:uFillTx/>
                <a:latin typeface="+mn-lt"/>
                <a:ea typeface="Open Sans"/>
                <a:cs typeface="Open Sans"/>
                <a:sym typeface="Open Sans"/>
              </a:rPr>
              <a:t>ДКП</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основі</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TDF у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осіб</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з </a:t>
            </a:r>
            <a:r>
              <a:rPr lang="en-US" sz="2000" kern="1200" dirty="0" err="1">
                <a:solidFill>
                  <a:srgbClr val="FFFFFF"/>
                </a:solidFill>
                <a:latin typeface="+mn-lt"/>
                <a:ea typeface="Open Sans"/>
                <a:cs typeface="Open Sans"/>
                <a:sym typeface="Open Sans"/>
              </a:rPr>
              <a:t>ранньою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a:t>
            </a:r>
            <a:r>
              <a:rPr lang="en-US" sz="2000" kern="1200" dirty="0" err="1">
                <a:solidFill>
                  <a:srgbClr val="FFFFFF"/>
                </a:solidFill>
                <a:latin typeface="+mn-lt"/>
                <a:ea typeface="Open Sans"/>
                <a:cs typeface="Open Sans"/>
                <a:sym typeface="Open Sans"/>
              </a:rPr>
              <a:t>існуючою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lang="en-US" sz="2000" kern="1200" dirty="0">
                <a:solidFill>
                  <a:srgbClr val="FFFFFF"/>
                </a:solidFill>
                <a:latin typeface="+mn-lt"/>
                <a:ea typeface="Open Sans"/>
                <a:cs typeface="Open Sans"/>
                <a:sym typeface="Open Sans"/>
              </a:rPr>
              <a:t>ВІЛ-</a:t>
            </a:r>
            <a:r>
              <a:rPr lang="en-US" sz="2000" kern="1200" dirty="0" err="1">
                <a:solidFill>
                  <a:srgbClr val="FFFFFF"/>
                </a:solidFill>
                <a:latin typeface="+mn-lt"/>
                <a:ea typeface="Open Sans"/>
                <a:cs typeface="Open Sans"/>
                <a:sym typeface="Open Sans"/>
              </a:rPr>
              <a:t>інфекцією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перешкоджати</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виробленню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антитіл</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Це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призвести</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затримки</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виявлення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допомогою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тестів</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залежно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від</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конкретного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тесту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та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його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вікна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що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призведе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хибнонегативних</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результатів</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тестування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Підтвердження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діагнозу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ВІЛ у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цей</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бути</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ускладненим</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a:t>
            </a:r>
          </a:p>
          <a:p>
            <a:pPr marL="0" marR="0" lvl="0" indent="0" algn="l" defTabSz="914400" rtl="0" eaLnBrk="1" fontAlgn="auto" latinLnBrk="0" hangingPunct="1">
              <a:spcBef>
                <a:spcPct val="0"/>
              </a:spcBef>
              <a:spcAft>
                <a:spcPts val="0"/>
              </a:spcAft>
              <a:buClrTx/>
              <a:buSzTx/>
              <a:buFontTx/>
              <a:buNone/>
              <a:tabLst/>
              <a:defRPr/>
            </a:pP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Після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припинення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прийому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пероральних</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препаратів</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uk-UA" sz="2000" b="0" i="0" u="none" strike="noStrike" kern="1200" cap="none" spc="0" normalizeH="0" baseline="0" noProof="0" dirty="0">
                <a:ln>
                  <a:noFill/>
                </a:ln>
                <a:solidFill>
                  <a:srgbClr val="FFFFFF"/>
                </a:solidFill>
                <a:effectLst/>
                <a:uLnTx/>
                <a:uFillTx/>
                <a:latin typeface="+mn-lt"/>
                <a:ea typeface="Open Sans"/>
                <a:cs typeface="Open Sans"/>
                <a:sym typeface="Open Sans"/>
              </a:rPr>
              <a:t>ДКП</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основі</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TDF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ускладнення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пов'язані</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із</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затримкою</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виявлення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відносно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швидко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зникають</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відміну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від</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цього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у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випадку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CAB-LA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виявлення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бути</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затримано</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довший</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після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припинення</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20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прийому</a:t>
            </a:r>
            <a:r>
              <a:rPr kumimoji="0" lang="en-US" sz="2000" b="0" i="0" u="none" strike="noStrike" kern="1200" cap="none" spc="0" normalizeH="0" baseline="0" noProof="0" dirty="0">
                <a:ln>
                  <a:noFill/>
                </a:ln>
                <a:solidFill>
                  <a:srgbClr val="FFFFFF"/>
                </a:solidFill>
                <a:effectLst/>
                <a:uLnTx/>
                <a:uFillTx/>
                <a:latin typeface="+mn-lt"/>
                <a:ea typeface="Open Sans"/>
                <a:cs typeface="Open Sans"/>
                <a:sym typeface="Open Sans"/>
              </a:rPr>
              <a:t>.</a:t>
            </a:r>
          </a:p>
        </p:txBody>
      </p:sp>
      <p:sp>
        <p:nvSpPr>
          <p:cNvPr id="33" name="TextBox 33"/>
          <p:cNvSpPr txBox="1"/>
          <p:nvPr/>
        </p:nvSpPr>
        <p:spPr>
          <a:xfrm>
            <a:off x="5004885" y="3217781"/>
            <a:ext cx="3760598" cy="5361724"/>
          </a:xfrm>
          <a:prstGeom prst="rect">
            <a:avLst/>
          </a:prstGeom>
        </p:spPr>
        <p:txBody>
          <a:bodyPr lIns="0" tIns="0" rIns="0" bIns="0" rtlCol="0" anchor="t">
            <a:spAutoFit/>
          </a:bodyPr>
          <a:lstStyle/>
          <a:p>
            <a:pPr marL="0" marR="0" lvl="0" indent="0" algn="l" defTabSz="914400" rtl="0" eaLnBrk="1" fontAlgn="auto" latinLnBrk="0" hangingPunct="1">
              <a:lnSpc>
                <a:spcPts val="2765"/>
              </a:lnSpc>
              <a:spcBef>
                <a:spcPct val="0"/>
              </a:spcBef>
              <a:spcAft>
                <a:spcPts val="0"/>
              </a:spcAft>
              <a:buClrTx/>
              <a:buSzTx/>
              <a:buFontTx/>
              <a:buNone/>
              <a:tabLst/>
              <a:defRPr/>
            </a:pP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Невідомо</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чи</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початок</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прийому</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DVR у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осіб</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з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раннім</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існуючим</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перешкоджає</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виробленню</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антитіл</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оскільки</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дапівірин</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з DVR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діє</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переважно</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місцево</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у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піхві</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2765"/>
              </a:lnSpc>
              <a:spcBef>
                <a:spcPct val="0"/>
              </a:spcBef>
              <a:spcAft>
                <a:spcPts val="0"/>
              </a:spcAft>
              <a:buClrTx/>
              <a:buSzTx/>
              <a:buFontTx/>
              <a:buNone/>
              <a:tabLst/>
              <a:defRPr/>
            </a:pP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Таким</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чином</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ризик</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затримки</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виявлення</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ВІЛ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при</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застосуванні</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DVR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невідомий</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відміну</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від</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цього</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пероральна</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1975"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основі</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TDF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застосування</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CAB-LA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несуть</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такі</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975" b="0" i="0" u="none" strike="noStrike" kern="1200" cap="none" spc="0" normalizeH="0" baseline="0" noProof="0" dirty="0" err="1">
                <a:ln>
                  <a:noFill/>
                </a:ln>
                <a:solidFill>
                  <a:srgbClr val="FFFFFF"/>
                </a:solidFill>
                <a:effectLst/>
                <a:uLnTx/>
                <a:uFillTx/>
                <a:latin typeface="Open Sans"/>
                <a:ea typeface="Open Sans"/>
                <a:cs typeface="Open Sans"/>
                <a:sym typeface="Open Sans"/>
              </a:rPr>
              <a:t>ризики</a:t>
            </a:r>
            <a:r>
              <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rPr>
              <a:t>. </a:t>
            </a:r>
          </a:p>
          <a:p>
            <a:pPr marL="0" marR="0" lvl="0" indent="0" algn="l" defTabSz="914400" rtl="0" eaLnBrk="1" fontAlgn="auto" latinLnBrk="0" hangingPunct="1">
              <a:lnSpc>
                <a:spcPts val="2765"/>
              </a:lnSpc>
              <a:spcBef>
                <a:spcPct val="0"/>
              </a:spcBef>
              <a:spcAft>
                <a:spcPts val="0"/>
              </a:spcAft>
              <a:buClrTx/>
              <a:buSzTx/>
              <a:buFontTx/>
              <a:buNone/>
              <a:tabLst/>
              <a:defRPr/>
            </a:pPr>
            <a:endParaRPr kumimoji="0" lang="en-US" sz="1975"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
        <p:nvSpPr>
          <p:cNvPr id="34" name="TextBox 34"/>
          <p:cNvSpPr txBox="1"/>
          <p:nvPr/>
        </p:nvSpPr>
        <p:spPr>
          <a:xfrm>
            <a:off x="9552223" y="3243472"/>
            <a:ext cx="3615036" cy="6980565"/>
          </a:xfrm>
          <a:prstGeom prst="rect">
            <a:avLst/>
          </a:prstGeom>
        </p:spPr>
        <p:txBody>
          <a:bodyPr lIns="0" tIns="0" rIns="0" bIns="0" rtlCol="0" anchor="t">
            <a:spAutoFit/>
          </a:bodyPr>
          <a:lstStyle/>
          <a:p>
            <a:pPr marL="0" marR="0" lvl="0" indent="0" algn="l" defTabSz="914400" rtl="0" eaLnBrk="1" fontAlgn="auto" latinLnBrk="0" hangingPunct="1">
              <a:lnSpc>
                <a:spcPts val="2565"/>
              </a:lnSpc>
              <a:spcBef>
                <a:spcPct val="0"/>
              </a:spcBef>
              <a:spcAft>
                <a:spcPts val="0"/>
              </a:spcAft>
              <a:buClrTx/>
              <a:buSzTx/>
              <a:buFontTx/>
              <a:buNone/>
              <a:tabLst/>
              <a:defRPr/>
            </a:pP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Початок</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застосування</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CAB-LA у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осіб</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з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раннім</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існуючим</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порушити</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реплікацію</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вірусу</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в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організмі</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що</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відоме</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як</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синдром</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довготривалого</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раннього</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пригнічення</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00" b="0" i="0" u="none" strike="noStrike" kern="1200" cap="none" spc="0" normalizeH="0" baseline="0" noProof="0" dirty="0" err="1">
                <a:ln>
                  <a:noFill/>
                </a:ln>
                <a:solidFill>
                  <a:srgbClr val="FFFFFF"/>
                </a:solidFill>
                <a:effectLst/>
                <a:uLnTx/>
                <a:uFillTx/>
                <a:latin typeface="+mn-lt"/>
                <a:ea typeface="Open Sans"/>
                <a:cs typeface="Open Sans"/>
                <a:sym typeface="Open Sans"/>
              </a:rPr>
              <a:t>вірусу</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lang="en-US" sz="1800" kern="1200" dirty="0">
                <a:solidFill>
                  <a:srgbClr val="FFFFFF"/>
                </a:solidFill>
                <a:latin typeface="+mn-lt"/>
                <a:ea typeface="Open Sans"/>
                <a:cs typeface="Open Sans"/>
                <a:sym typeface="Open Sans"/>
              </a:rPr>
              <a:t>LEVI-syndrome</a:t>
            </a:r>
            <a:r>
              <a:rPr kumimoji="0" lang="en-US" sz="1800" b="0" i="0" u="none" strike="noStrike" kern="1200" cap="none" spc="0" normalizeH="0" baseline="0" noProof="0" dirty="0">
                <a:ln>
                  <a:noFill/>
                </a:ln>
                <a:solidFill>
                  <a:srgbClr val="FFFFFF"/>
                </a:solidFill>
                <a:effectLst/>
                <a:uLnTx/>
                <a:uFillTx/>
                <a:latin typeface="+mn-lt"/>
                <a:ea typeface="Open Sans"/>
                <a:cs typeface="Open Sans"/>
                <a:sym typeface="Open Sans"/>
              </a:rPr>
              <a:t>).</a:t>
            </a:r>
          </a:p>
          <a:p>
            <a:pPr marL="0" marR="0" lvl="0" indent="0" algn="l" defTabSz="914400" rtl="0" eaLnBrk="1" fontAlgn="auto" latinLnBrk="0" hangingPunct="1">
              <a:lnSpc>
                <a:spcPts val="2565"/>
              </a:lnSpc>
              <a:spcBef>
                <a:spcPct val="0"/>
              </a:spcBef>
              <a:spcAft>
                <a:spcPts val="0"/>
              </a:spcAft>
              <a:buClrTx/>
              <a:buSzTx/>
              <a:buFontTx/>
              <a:buNone/>
              <a:tabLst/>
              <a:defRPr/>
            </a:pP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Це</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перешкоджати</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виробленню</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антитіл</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до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що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призводить</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до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затримки</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виявлення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за</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допомогою</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тестів</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залежно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від</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конкретного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тесту</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ВІЛ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та</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його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періоду</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вікна</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Підтвердження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діагнозу</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ВІЛ у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цей</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може</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бути</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ускладненим</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a:t>
            </a:r>
          </a:p>
          <a:p>
            <a:pPr marL="0" marR="0" lvl="0" indent="0" algn="l" defTabSz="914400" rtl="0" eaLnBrk="1" fontAlgn="auto" latinLnBrk="0" hangingPunct="1">
              <a:lnSpc>
                <a:spcPts val="2565"/>
              </a:lnSpc>
              <a:spcBef>
                <a:spcPct val="0"/>
              </a:spcBef>
              <a:spcAft>
                <a:spcPts val="0"/>
              </a:spcAft>
              <a:buClrTx/>
              <a:buSzTx/>
              <a:buFontTx/>
              <a:buNone/>
              <a:tabLst/>
              <a:defRPr/>
            </a:pP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Навіть</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після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припинення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ін'єкцій</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CAB-LA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ускладнення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пов'язані</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із</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затримкою</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виявлення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можуть</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зберігатися</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протягом</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тривалого</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періоду</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зважаючи</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на</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тривалий</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час</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mn-lt"/>
                <a:ea typeface="Open Sans"/>
                <a:cs typeface="Open Sans"/>
                <a:sym typeface="Open Sans"/>
              </a:rPr>
              <a:t>дії</a:t>
            </a:r>
            <a:r>
              <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rPr>
              <a:t> CAB-LA.</a:t>
            </a:r>
          </a:p>
          <a:p>
            <a:pPr marL="0" marR="0" lvl="0" indent="0" algn="l" defTabSz="914400" rtl="0" eaLnBrk="1" fontAlgn="auto" latinLnBrk="0" hangingPunct="1">
              <a:lnSpc>
                <a:spcPts val="2565"/>
              </a:lnSpc>
              <a:spcBef>
                <a:spcPct val="0"/>
              </a:spcBef>
              <a:spcAft>
                <a:spcPts val="0"/>
              </a:spcAft>
              <a:buClrTx/>
              <a:buSzTx/>
              <a:buFontTx/>
              <a:buNone/>
              <a:tabLst/>
              <a:defRPr/>
            </a:pPr>
            <a:endParaRPr kumimoji="0" lang="en-US" sz="1832" b="0" i="0" u="none" strike="noStrike" kern="1200" cap="none" spc="0" normalizeH="0" baseline="0" noProof="0" dirty="0">
              <a:ln>
                <a:noFill/>
              </a:ln>
              <a:solidFill>
                <a:srgbClr val="FFFFFF"/>
              </a:solidFill>
              <a:effectLst/>
              <a:uLnTx/>
              <a:uFillTx/>
              <a:latin typeface="+mn-lt"/>
              <a:ea typeface="Open Sans"/>
              <a:cs typeface="Open Sans"/>
              <a:sym typeface="Open Sans"/>
            </a:endParaRPr>
          </a:p>
        </p:txBody>
      </p:sp>
      <p:sp>
        <p:nvSpPr>
          <p:cNvPr id="35" name="TextBox 35"/>
          <p:cNvSpPr txBox="1"/>
          <p:nvPr/>
        </p:nvSpPr>
        <p:spPr>
          <a:xfrm>
            <a:off x="14281250" y="3713864"/>
            <a:ext cx="3615036" cy="5978944"/>
          </a:xfrm>
          <a:prstGeom prst="rect">
            <a:avLst/>
          </a:prstGeom>
        </p:spPr>
        <p:txBody>
          <a:bodyPr lIns="0" tIns="0" rIns="0" bIns="0" rtlCol="0" anchor="t">
            <a:spAutoFit/>
          </a:bodyPr>
          <a:lstStyle/>
          <a:p>
            <a:pPr marL="0" marR="0" lvl="0" indent="0" algn="l" defTabSz="914400" rtl="0" eaLnBrk="1" fontAlgn="auto" latinLnBrk="0" hangingPunct="1">
              <a:lnSpc>
                <a:spcPts val="2565"/>
              </a:lnSpc>
              <a:spcBef>
                <a:spcPct val="0"/>
              </a:spcBef>
              <a:spcAft>
                <a:spcPts val="0"/>
              </a:spcAft>
              <a:buClrTx/>
              <a:buSzTx/>
              <a:buFontTx/>
              <a:buNone/>
              <a:tabLst/>
              <a:defRPr/>
            </a:pP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сьогоднішній</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день</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в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клінічних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випробуваннях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що</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базуються</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лабораторних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методах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тестування</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нуклеїнових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кислот</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(NAT),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не</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було</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виявлено</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жодних</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доказів</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затримки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виявлення</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ВІЛ.</a:t>
            </a:r>
          </a:p>
          <a:p>
            <a:pPr marL="0" marR="0" lvl="0" indent="0" algn="l" defTabSz="914400" rtl="0" eaLnBrk="1" fontAlgn="auto" latinLnBrk="0" hangingPunct="1">
              <a:lnSpc>
                <a:spcPts val="2565"/>
              </a:lnSpc>
              <a:spcBef>
                <a:spcPct val="0"/>
              </a:spcBef>
              <a:spcAft>
                <a:spcPts val="0"/>
              </a:spcAft>
              <a:buClrTx/>
              <a:buSzTx/>
              <a:buFontTx/>
              <a:buNone/>
              <a:tabLst/>
              <a:defRPr/>
            </a:pP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Через</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тривалий</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час</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дії</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LEN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теоретично</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можуть</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виникнути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діагностичні</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проблеми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враховуючи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тривалий</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період</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напіввиведення</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препарату</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та</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його</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противірусну</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активність</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протягом</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12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місяців</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після</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останньої</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дози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Це</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буде</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схоже</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на</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інші</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препарати</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uk-UA" sz="1832" b="0" i="0" u="none" strike="noStrike" kern="1200" cap="none" spc="0" normalizeH="0" baseline="0" noProof="0" dirty="0">
                <a:ln>
                  <a:noFill/>
                </a:ln>
                <a:solidFill>
                  <a:srgbClr val="FFFFFF"/>
                </a:solidFill>
                <a:effectLst/>
                <a:uLnTx/>
                <a:uFillTx/>
                <a:latin typeface="Open Sans"/>
                <a:ea typeface="Open Sans"/>
                <a:cs typeface="Open Sans"/>
                <a:sym typeface="Open Sans"/>
              </a:rPr>
              <a:t>ДКП</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системної</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 </a:t>
            </a:r>
            <a:r>
              <a:rPr kumimoji="0" lang="en-US" sz="1832" b="0" i="0" u="none" strike="noStrike" kern="1200" cap="none" spc="0" normalizeH="0" baseline="0" noProof="0" dirty="0" err="1">
                <a:ln>
                  <a:noFill/>
                </a:ln>
                <a:solidFill>
                  <a:srgbClr val="FFFFFF"/>
                </a:solidFill>
                <a:effectLst/>
                <a:uLnTx/>
                <a:uFillTx/>
                <a:latin typeface="Open Sans"/>
                <a:ea typeface="Open Sans"/>
                <a:cs typeface="Open Sans"/>
                <a:sym typeface="Open Sans"/>
              </a:rPr>
              <a:t>дії</a:t>
            </a:r>
            <a:r>
              <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rPr>
              <a:t>.</a:t>
            </a:r>
          </a:p>
          <a:p>
            <a:pPr marL="0" marR="0" lvl="0" indent="0" algn="l" defTabSz="914400" rtl="0" eaLnBrk="1" fontAlgn="auto" latinLnBrk="0" hangingPunct="1">
              <a:lnSpc>
                <a:spcPts val="2565"/>
              </a:lnSpc>
              <a:spcBef>
                <a:spcPct val="0"/>
              </a:spcBef>
              <a:spcAft>
                <a:spcPts val="0"/>
              </a:spcAft>
              <a:buClrTx/>
              <a:buSzTx/>
              <a:buFontTx/>
              <a:buNone/>
              <a:tabLst/>
              <a:defRPr/>
            </a:pPr>
            <a:endParaRPr kumimoji="0" lang="en-US" sz="1832" b="0" i="0" u="none" strike="noStrike" kern="1200" cap="none" spc="0" normalizeH="0" baseline="0" noProof="0" dirty="0">
              <a:ln>
                <a:noFill/>
              </a:ln>
              <a:solidFill>
                <a:srgbClr val="FFFFFF"/>
              </a:solidFill>
              <a:effectLst/>
              <a:uLnTx/>
              <a:uFillTx/>
              <a:latin typeface="Open Sans"/>
              <a:ea typeface="Open Sans"/>
              <a:cs typeface="Open Sans"/>
              <a:sym typeface="Open Sans"/>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191</TotalTime>
  <Words>5891</Words>
  <Application>Microsoft Office PowerPoint</Application>
  <PresentationFormat>Произвольный</PresentationFormat>
  <Paragraphs>356</Paragraphs>
  <Slides>47</Slides>
  <Notes>1</Notes>
  <HiddenSlides>0</HiddenSlides>
  <MMClips>0</MMClips>
  <ScaleCrop>false</ScaleCrop>
  <HeadingPairs>
    <vt:vector size="4" baseType="variant">
      <vt:variant>
        <vt:lpstr>Тема</vt:lpstr>
      </vt:variant>
      <vt:variant>
        <vt:i4>3</vt:i4>
      </vt:variant>
      <vt:variant>
        <vt:lpstr>Заголовки слайдов</vt:lpstr>
      </vt:variant>
      <vt:variant>
        <vt:i4>47</vt:i4>
      </vt:variant>
    </vt:vector>
  </HeadingPairs>
  <TitlesOfParts>
    <vt:vector size="50" baseType="lpstr">
      <vt:lpstr>Office Theme</vt:lpstr>
      <vt:lpstr>1_Office Theme</vt:lpstr>
      <vt:lpstr>2_Office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cp:keywords>, docId:07AFED5B01E9BF7D0E06AB99422CF1B8</cp:keywords>
  <cp:lastModifiedBy>Дмитро Мирошниченко</cp:lastModifiedBy>
  <cp:revision>142</cp:revision>
  <dcterms:created xsi:type="dcterms:W3CDTF">2006-08-16T00:00:00Z</dcterms:created>
  <dcterms:modified xsi:type="dcterms:W3CDTF">2025-11-11T09:16:35Z</dcterms:modified>
</cp:coreProperties>
</file>